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78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9255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508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193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087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623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6793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382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7943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829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196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26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2A76E-D36D-4BAA-8631-25127AA100B8}" type="datetimeFigureOut">
              <a:rPr lang="hu-HU" smtClean="0"/>
              <a:t>2014.11.02.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ABB84-9891-4E6D-BD8E-A24C2E29B8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295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Beágyazott</a:t>
            </a:r>
            <a:br>
              <a:rPr lang="hu-HU" dirty="0" smtClean="0"/>
            </a:br>
            <a:r>
              <a:rPr lang="hu-HU" dirty="0" smtClean="0"/>
              <a:t>programozás-oktatás</a:t>
            </a:r>
            <a:br>
              <a:rPr lang="hu-HU" dirty="0" smtClean="0"/>
            </a:br>
            <a:r>
              <a:rPr lang="hu-HU" dirty="0" smtClean="0"/>
              <a:t>Excel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Szalayné Tahy Zsuzsanna</a:t>
            </a:r>
            <a:br>
              <a:rPr lang="hu-HU" dirty="0" smtClean="0"/>
            </a:br>
            <a:r>
              <a:rPr lang="hu-HU" dirty="0" err="1" smtClean="0"/>
              <a:t>sztzs</a:t>
            </a:r>
            <a:r>
              <a:rPr lang="hu-HU" dirty="0" smtClean="0"/>
              <a:t>@</a:t>
            </a:r>
            <a:r>
              <a:rPr lang="hu-HU" dirty="0" err="1" smtClean="0"/>
              <a:t>infokatedra.hu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96659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Informatikai műveltség</a:t>
            </a:r>
          </a:p>
          <a:p>
            <a:pPr lvl="1"/>
            <a:r>
              <a:rPr lang="hu-HU" dirty="0" smtClean="0"/>
              <a:t>Adatok formázása</a:t>
            </a:r>
          </a:p>
          <a:p>
            <a:pPr lvl="1"/>
            <a:r>
              <a:rPr lang="hu-HU" dirty="0" smtClean="0"/>
              <a:t>Szám, szöveg, logikai</a:t>
            </a:r>
          </a:p>
          <a:p>
            <a:pPr lvl="1"/>
            <a:r>
              <a:rPr lang="hu-HU" dirty="0"/>
              <a:t>Egész, kerekítés, értékes jegy</a:t>
            </a:r>
          </a:p>
          <a:p>
            <a:pPr lvl="1"/>
            <a:r>
              <a:rPr lang="hu-HU" dirty="0" smtClean="0"/>
              <a:t>ÁTLAG() ↔ ÁTLAGA()</a:t>
            </a:r>
          </a:p>
          <a:p>
            <a:pPr lvl="1"/>
            <a:r>
              <a:rPr lang="hu-HU" dirty="0" smtClean="0"/>
              <a:t>HA(3;…)</a:t>
            </a:r>
          </a:p>
          <a:p>
            <a:pPr lvl="1"/>
            <a:r>
              <a:rPr lang="hu-HU" dirty="0" smtClean="0"/>
              <a:t>Számjegy karakter, szöveges szám (hónap)</a:t>
            </a:r>
          </a:p>
          <a:p>
            <a:pPr lvl="2"/>
            <a:r>
              <a:rPr lang="hu-HU" dirty="0" smtClean="0"/>
              <a:t>Excel 2003 </a:t>
            </a:r>
            <a:r>
              <a:rPr lang="hu-HU" dirty="0" err="1" smtClean="0"/>
              <a:t>vs</a:t>
            </a:r>
            <a:r>
              <a:rPr lang="hu-HU" dirty="0" smtClean="0"/>
              <a:t> Excel 2013</a:t>
            </a:r>
          </a:p>
          <a:p>
            <a:pPr lvl="2"/>
            <a:r>
              <a:rPr lang="hu-HU" dirty="0" smtClean="0"/>
              <a:t>Hexadecimális adat: szöveg vagy szám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Programozás</a:t>
            </a:r>
          </a:p>
          <a:p>
            <a:pPr lvl="1"/>
            <a:r>
              <a:rPr lang="hu-HU" dirty="0" smtClean="0"/>
              <a:t>Adatok típusa</a:t>
            </a:r>
          </a:p>
          <a:p>
            <a:pPr lvl="1"/>
            <a:r>
              <a:rPr lang="hu-HU" dirty="0" smtClean="0"/>
              <a:t>Valós, szöveg, logikai</a:t>
            </a:r>
          </a:p>
          <a:p>
            <a:pPr lvl="1"/>
            <a:r>
              <a:rPr lang="hu-HU" dirty="0" smtClean="0"/>
              <a:t>Számrendszerek, véges ábrázolás</a:t>
            </a:r>
          </a:p>
          <a:p>
            <a:pPr lvl="1"/>
            <a:r>
              <a:rPr lang="hu-HU" dirty="0" smtClean="0"/>
              <a:t>Specifikáció</a:t>
            </a:r>
          </a:p>
          <a:p>
            <a:pPr lvl="1"/>
            <a:r>
              <a:rPr lang="hu-HU" dirty="0" smtClean="0"/>
              <a:t>Logikai érték ↔ Szám</a:t>
            </a:r>
          </a:p>
          <a:p>
            <a:pPr lvl="1"/>
            <a:r>
              <a:rPr lang="hu-HU" dirty="0"/>
              <a:t>’ </a:t>
            </a:r>
            <a:r>
              <a:rPr lang="hu-HU" dirty="0" smtClean="0"/>
              <a:t>1’, </a:t>
            </a:r>
            <a:r>
              <a:rPr lang="hu-HU" dirty="0"/>
              <a:t>”</a:t>
            </a:r>
            <a:r>
              <a:rPr lang="hu-HU" dirty="0" smtClean="0"/>
              <a:t>egy”, 1</a:t>
            </a:r>
          </a:p>
          <a:p>
            <a:pPr lvl="2"/>
            <a:r>
              <a:rPr lang="hu-HU" dirty="0" smtClean="0"/>
              <a:t>Kód</a:t>
            </a:r>
          </a:p>
          <a:p>
            <a:pPr lvl="2"/>
            <a:r>
              <a:rPr lang="hu-HU" dirty="0" smtClean="0"/>
              <a:t>Értelmezés</a:t>
            </a:r>
          </a:p>
          <a:p>
            <a:pPr lvl="2"/>
            <a:r>
              <a:rPr lang="hu-HU" dirty="0" smtClean="0"/>
              <a:t>Egyértelműség (</a:t>
            </a:r>
            <a:r>
              <a:rPr lang="hu-HU" dirty="0" err="1" smtClean="0"/>
              <a:t>bijekció</a:t>
            </a:r>
            <a:r>
              <a:rPr lang="hu-HU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2332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Adatstruktúrák, függvények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Informatikai műveltség</a:t>
            </a:r>
          </a:p>
          <a:p>
            <a:pPr lvl="1"/>
            <a:r>
              <a:rPr lang="hu-HU" dirty="0" smtClean="0"/>
              <a:t>Cella, tartomány</a:t>
            </a:r>
          </a:p>
          <a:p>
            <a:pPr lvl="1"/>
            <a:r>
              <a:rPr lang="hu-HU" dirty="0" smtClean="0"/>
              <a:t>Tömbök tömbje: SZUM()</a:t>
            </a:r>
          </a:p>
          <a:p>
            <a:pPr lvl="1"/>
            <a:r>
              <a:rPr lang="hu-HU" dirty="0" smtClean="0"/>
              <a:t>Tartomány korlátok</a:t>
            </a:r>
          </a:p>
          <a:p>
            <a:pPr lvl="2"/>
            <a:r>
              <a:rPr lang="hu-HU" dirty="0" smtClean="0"/>
              <a:t>SZUM() 30 -&gt; 255</a:t>
            </a:r>
          </a:p>
          <a:p>
            <a:pPr lvl="1"/>
            <a:r>
              <a:rPr lang="hu-HU" dirty="0" smtClean="0"/>
              <a:t>Paraméterek jellemzése</a:t>
            </a:r>
            <a:endParaRPr lang="hu-HU" dirty="0"/>
          </a:p>
          <a:p>
            <a:pPr lvl="2"/>
            <a:r>
              <a:rPr lang="hu-HU" dirty="0" smtClean="0"/>
              <a:t>SZUMHA()…</a:t>
            </a:r>
          </a:p>
          <a:p>
            <a:pPr lvl="2"/>
            <a:r>
              <a:rPr lang="hu-HU" dirty="0" smtClean="0"/>
              <a:t>SZUMHATÖBB()…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PI(), MA()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Programozás</a:t>
            </a:r>
          </a:p>
          <a:p>
            <a:pPr lvl="1"/>
            <a:r>
              <a:rPr lang="hu-HU" dirty="0" smtClean="0"/>
              <a:t>Elemi adat, </a:t>
            </a:r>
            <a:r>
              <a:rPr lang="hu-HU" dirty="0" err="1" smtClean="0"/>
              <a:t>array</a:t>
            </a:r>
            <a:endParaRPr lang="hu-HU" dirty="0" smtClean="0"/>
          </a:p>
          <a:p>
            <a:pPr lvl="1"/>
            <a:r>
              <a:rPr lang="hu-HU" dirty="0" smtClean="0"/>
              <a:t>Dimenzió, tömb elemek</a:t>
            </a:r>
          </a:p>
          <a:p>
            <a:pPr lvl="1"/>
            <a:r>
              <a:rPr lang="hu-HU" dirty="0" smtClean="0"/>
              <a:t>Tömb: előre </a:t>
            </a:r>
            <a:r>
              <a:rPr lang="hu-HU" dirty="0" err="1" smtClean="0"/>
              <a:t>def</a:t>
            </a:r>
            <a:r>
              <a:rPr lang="hu-HU" dirty="0" smtClean="0"/>
              <a:t>. Méret</a:t>
            </a:r>
          </a:p>
          <a:p>
            <a:pPr lvl="2"/>
            <a:r>
              <a:rPr lang="hu-HU" dirty="0" smtClean="0"/>
              <a:t>Végjeles lista</a:t>
            </a:r>
          </a:p>
          <a:p>
            <a:pPr lvl="1"/>
            <a:r>
              <a:rPr lang="hu-HU" dirty="0" err="1" smtClean="0"/>
              <a:t>Fgv</a:t>
            </a:r>
            <a:r>
              <a:rPr lang="hu-HU" dirty="0" smtClean="0"/>
              <a:t> paraméterlista</a:t>
            </a:r>
          </a:p>
          <a:p>
            <a:pPr lvl="2"/>
            <a:r>
              <a:rPr lang="hu-HU" dirty="0" smtClean="0"/>
              <a:t>Egyedi, egyértelmű</a:t>
            </a:r>
          </a:p>
          <a:p>
            <a:pPr lvl="2"/>
            <a:r>
              <a:rPr lang="hu-HU" dirty="0" smtClean="0"/>
              <a:t>(osztály, konstruktor)</a:t>
            </a:r>
          </a:p>
          <a:p>
            <a:pPr lvl="2"/>
            <a:endParaRPr lang="hu-HU" dirty="0" smtClean="0"/>
          </a:p>
          <a:p>
            <a:pPr lvl="2"/>
            <a:r>
              <a:rPr lang="hu-HU" dirty="0" smtClean="0"/>
              <a:t>konstans, </a:t>
            </a:r>
            <a:r>
              <a:rPr lang="hu-HU" dirty="0" err="1" smtClean="0"/>
              <a:t>fgv</a:t>
            </a:r>
            <a:r>
              <a:rPr lang="hu-HU" dirty="0" smtClean="0"/>
              <a:t>(</a:t>
            </a:r>
            <a:r>
              <a:rPr lang="hu-HU" dirty="0" err="1" smtClean="0"/>
              <a:t>void</a:t>
            </a:r>
            <a:r>
              <a:rPr lang="hu-HU" dirty="0" smtClean="0"/>
              <a:t>)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8701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Algoritmusok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Informatikai műveltség</a:t>
            </a:r>
          </a:p>
          <a:p>
            <a:pPr lvl="1"/>
            <a:r>
              <a:rPr lang="hu-HU" dirty="0" smtClean="0"/>
              <a:t>HOL.VAN</a:t>
            </a:r>
          </a:p>
          <a:p>
            <a:pPr lvl="2"/>
            <a:r>
              <a:rPr lang="hu-HU" dirty="0" smtClean="0"/>
              <a:t>0</a:t>
            </a:r>
          </a:p>
          <a:p>
            <a:pPr lvl="2"/>
            <a:r>
              <a:rPr lang="hu-HU" dirty="0" smtClean="0"/>
              <a:t>1, -1</a:t>
            </a:r>
          </a:p>
          <a:p>
            <a:pPr lvl="1"/>
            <a:r>
              <a:rPr lang="hu-HU" dirty="0" err="1" smtClean="0"/>
              <a:t>Fkeres</a:t>
            </a:r>
            <a:r>
              <a:rPr lang="hu-HU" dirty="0" smtClean="0"/>
              <a:t>(), </a:t>
            </a:r>
            <a:r>
              <a:rPr lang="hu-HU" dirty="0" err="1" smtClean="0"/>
              <a:t>Vkeres</a:t>
            </a:r>
            <a:r>
              <a:rPr lang="hu-HU" dirty="0" smtClean="0"/>
              <a:t>()</a:t>
            </a:r>
          </a:p>
          <a:p>
            <a:pPr lvl="2"/>
            <a:r>
              <a:rPr lang="hu-HU" dirty="0" smtClean="0"/>
              <a:t>Másolás, hivatkozás</a:t>
            </a:r>
          </a:p>
          <a:p>
            <a:pPr lvl="1"/>
            <a:r>
              <a:rPr lang="hu-HU" dirty="0"/>
              <a:t>Index(</a:t>
            </a:r>
            <a:r>
              <a:rPr lang="hu-HU" dirty="0" err="1"/>
              <a:t>Hol.Van</a:t>
            </a:r>
            <a:r>
              <a:rPr lang="hu-HU" dirty="0"/>
              <a:t>()) = </a:t>
            </a:r>
            <a:r>
              <a:rPr lang="hu-HU" dirty="0" err="1"/>
              <a:t>Fkeres</a:t>
            </a:r>
            <a:r>
              <a:rPr lang="hu-HU" dirty="0"/>
              <a:t>()</a:t>
            </a:r>
          </a:p>
          <a:p>
            <a:pPr lvl="1"/>
            <a:r>
              <a:rPr lang="hu-HU" dirty="0" smtClean="0"/>
              <a:t>Függvények </a:t>
            </a:r>
            <a:r>
              <a:rPr lang="hu-HU" dirty="0"/>
              <a:t>egymásba ágyazása</a:t>
            </a:r>
          </a:p>
          <a:p>
            <a:pPr lvl="2"/>
            <a:r>
              <a:rPr lang="hu-HU" dirty="0"/>
              <a:t>…ha </a:t>
            </a:r>
            <a:r>
              <a:rPr lang="hu-HU" dirty="0" smtClean="0"/>
              <a:t>függvények</a:t>
            </a:r>
          </a:p>
          <a:p>
            <a:pPr lvl="2"/>
            <a:r>
              <a:rPr lang="hu-HU" dirty="0" smtClean="0"/>
              <a:t>Részeredményekkel</a:t>
            </a:r>
            <a:endParaRPr lang="hu-HU" dirty="0"/>
          </a:p>
          <a:p>
            <a:pPr lvl="2"/>
            <a:r>
              <a:rPr lang="hu-HU" dirty="0" smtClean="0"/>
              <a:t>T</a:t>
            </a:r>
            <a:r>
              <a:rPr lang="hu-HU" dirty="0" smtClean="0"/>
              <a:t>ömbfüggvények</a:t>
            </a:r>
          </a:p>
          <a:p>
            <a:pPr lvl="2"/>
            <a:r>
              <a:rPr lang="hu-HU" dirty="0" smtClean="0"/>
              <a:t>Képletkiértékelő</a:t>
            </a:r>
            <a:endParaRPr lang="hu-HU" dirty="0" smtClean="0"/>
          </a:p>
          <a:p>
            <a:pPr lvl="1"/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pPr lvl="1"/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Programozás</a:t>
            </a:r>
          </a:p>
          <a:p>
            <a:pPr lvl="1"/>
            <a:r>
              <a:rPr lang="hu-HU" dirty="0" smtClean="0"/>
              <a:t>Keresések</a:t>
            </a:r>
          </a:p>
          <a:p>
            <a:pPr lvl="2"/>
            <a:r>
              <a:rPr lang="hu-HU" dirty="0" smtClean="0"/>
              <a:t>Lineáris keresés</a:t>
            </a:r>
          </a:p>
          <a:p>
            <a:pPr lvl="2"/>
            <a:r>
              <a:rPr lang="hu-HU" dirty="0" smtClean="0"/>
              <a:t>Logaritmikus keresés</a:t>
            </a:r>
          </a:p>
          <a:p>
            <a:pPr lvl="1"/>
            <a:r>
              <a:rPr lang="hu-HU" dirty="0" smtClean="0"/>
              <a:t>Kulcsszerinti keresés</a:t>
            </a:r>
          </a:p>
          <a:p>
            <a:pPr lvl="2"/>
            <a:r>
              <a:rPr lang="hu-HU" dirty="0" smtClean="0"/>
              <a:t>Visszakeresés</a:t>
            </a:r>
          </a:p>
          <a:p>
            <a:pPr lvl="1"/>
            <a:r>
              <a:rPr lang="hu-HU" dirty="0"/>
              <a:t>Index(</a:t>
            </a:r>
            <a:r>
              <a:rPr lang="hu-HU" dirty="0" err="1"/>
              <a:t>Hol.Van</a:t>
            </a:r>
            <a:r>
              <a:rPr lang="hu-HU" dirty="0"/>
              <a:t>()) = </a:t>
            </a:r>
            <a:r>
              <a:rPr lang="hu-HU" dirty="0" err="1"/>
              <a:t>Fkeres</a:t>
            </a:r>
            <a:r>
              <a:rPr lang="hu-HU" dirty="0"/>
              <a:t>()</a:t>
            </a:r>
          </a:p>
          <a:p>
            <a:pPr lvl="2"/>
            <a:r>
              <a:rPr lang="hu-HU" dirty="0"/>
              <a:t>Függvényhívások, összetett függvények</a:t>
            </a:r>
          </a:p>
          <a:p>
            <a:pPr lvl="2"/>
            <a:r>
              <a:rPr lang="hu-HU" dirty="0"/>
              <a:t>…ha </a:t>
            </a:r>
            <a:r>
              <a:rPr lang="hu-HU" dirty="0" smtClean="0"/>
              <a:t>függvények</a:t>
            </a:r>
          </a:p>
          <a:p>
            <a:pPr lvl="2"/>
            <a:r>
              <a:rPr lang="hu-HU" dirty="0" smtClean="0"/>
              <a:t>Algoritmustervezés</a:t>
            </a:r>
            <a:endParaRPr lang="hu-HU" dirty="0"/>
          </a:p>
          <a:p>
            <a:pPr lvl="2"/>
            <a:r>
              <a:rPr lang="hu-HU" dirty="0"/>
              <a:t>Írjuk meg a </a:t>
            </a:r>
            <a:r>
              <a:rPr lang="hu-HU" dirty="0" smtClean="0"/>
              <a:t>kódot</a:t>
            </a:r>
          </a:p>
          <a:p>
            <a:pPr lvl="2"/>
            <a:r>
              <a:rPr lang="hu-HU" smtClean="0"/>
              <a:t>Debug</a:t>
            </a:r>
            <a:endParaRPr lang="hu-HU" dirty="0" smtClean="0"/>
          </a:p>
          <a:p>
            <a:pPr lvl="2"/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337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Eljárás, függvény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27259" y="1825625"/>
            <a:ext cx="4244741" cy="4351338"/>
          </a:xfrm>
        </p:spPr>
        <p:txBody>
          <a:bodyPr>
            <a:normAutofit/>
          </a:bodyPr>
          <a:lstStyle/>
          <a:p>
            <a:r>
              <a:rPr lang="hu-HU" dirty="0"/>
              <a:t>Informatikai </a:t>
            </a:r>
            <a:r>
              <a:rPr lang="hu-HU" dirty="0" smtClean="0"/>
              <a:t>műveltség</a:t>
            </a:r>
          </a:p>
          <a:p>
            <a:pPr lvl="1"/>
            <a:r>
              <a:rPr lang="hu-HU" dirty="0" smtClean="0"/>
              <a:t>Másolás, hivatkozás</a:t>
            </a:r>
          </a:p>
          <a:p>
            <a:pPr lvl="1"/>
            <a:r>
              <a:rPr lang="hu-HU" dirty="0" smtClean="0"/>
              <a:t>HA(), feltételes formázás</a:t>
            </a:r>
          </a:p>
          <a:p>
            <a:pPr lvl="1"/>
            <a:r>
              <a:rPr lang="hu-HU" dirty="0" smtClean="0"/>
              <a:t>Keresés </a:t>
            </a:r>
            <a:r>
              <a:rPr lang="hu-HU" dirty="0" err="1" smtClean="0"/>
              <a:t>vs</a:t>
            </a:r>
            <a:r>
              <a:rPr lang="hu-HU" dirty="0" smtClean="0"/>
              <a:t> irányított szűrés</a:t>
            </a:r>
          </a:p>
          <a:p>
            <a:pPr lvl="1"/>
            <a:r>
              <a:rPr lang="hu-HU" dirty="0" smtClean="0"/>
              <a:t>Rendezés, Rang….()</a:t>
            </a:r>
          </a:p>
          <a:p>
            <a:pPr lvl="1"/>
            <a:r>
              <a:rPr lang="hu-HU" dirty="0" smtClean="0"/>
              <a:t>Ismétlődések </a:t>
            </a:r>
            <a:r>
              <a:rPr lang="hu-HU" dirty="0" smtClean="0"/>
              <a:t>eltávolítása</a:t>
            </a:r>
          </a:p>
          <a:p>
            <a:pPr lvl="1"/>
            <a:r>
              <a:rPr lang="hu-HU" dirty="0" smtClean="0"/>
              <a:t>Import, export</a:t>
            </a:r>
          </a:p>
          <a:p>
            <a:pPr lvl="2"/>
            <a:r>
              <a:rPr lang="hu-HU" dirty="0" err="1" smtClean="0"/>
              <a:t>Határolójel</a:t>
            </a:r>
            <a:endParaRPr lang="hu-HU" dirty="0" smtClean="0"/>
          </a:p>
          <a:p>
            <a:pPr lvl="2"/>
            <a:r>
              <a:rPr lang="hu-HU" dirty="0" smtClean="0"/>
              <a:t>Adattípus, oszlopok, tábla</a:t>
            </a:r>
          </a:p>
          <a:p>
            <a:pPr lvl="2"/>
            <a:r>
              <a:rPr lang="hu-HU" dirty="0" smtClean="0"/>
              <a:t>Hozzáadott számítások</a:t>
            </a:r>
            <a:endParaRPr lang="hu-HU" dirty="0"/>
          </a:p>
          <a:p>
            <a:pPr lvl="1"/>
            <a:endParaRPr lang="hu-HU" dirty="0" smtClean="0"/>
          </a:p>
          <a:p>
            <a:pPr marL="457200" lvl="1" indent="0">
              <a:buNone/>
            </a:pPr>
            <a:endParaRPr lang="hu-HU" dirty="0" smtClean="0"/>
          </a:p>
          <a:p>
            <a:pPr lvl="1"/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Programozás</a:t>
            </a:r>
          </a:p>
          <a:p>
            <a:pPr lvl="1"/>
            <a:r>
              <a:rPr lang="hu-HU" dirty="0" smtClean="0"/>
              <a:t>Értékátadás, referencia</a:t>
            </a:r>
          </a:p>
          <a:p>
            <a:pPr lvl="1"/>
            <a:r>
              <a:rPr lang="hu-HU" dirty="0" err="1" smtClean="0"/>
              <a:t>Void</a:t>
            </a:r>
            <a:endParaRPr lang="hu-HU" dirty="0" smtClean="0"/>
          </a:p>
          <a:p>
            <a:pPr lvl="1"/>
            <a:r>
              <a:rPr lang="hu-HU" dirty="0" smtClean="0"/>
              <a:t>Keresés </a:t>
            </a:r>
            <a:r>
              <a:rPr lang="hu-HU" dirty="0" err="1" smtClean="0"/>
              <a:t>vs</a:t>
            </a:r>
            <a:r>
              <a:rPr lang="hu-HU" dirty="0" smtClean="0"/>
              <a:t> kiválogatás</a:t>
            </a:r>
          </a:p>
          <a:p>
            <a:pPr lvl="1"/>
            <a:r>
              <a:rPr lang="hu-HU" dirty="0" smtClean="0"/>
              <a:t>Rendezések, indexek</a:t>
            </a:r>
          </a:p>
          <a:p>
            <a:pPr lvl="1"/>
            <a:r>
              <a:rPr lang="hu-HU" dirty="0" smtClean="0"/>
              <a:t>Szűrés</a:t>
            </a:r>
            <a:endParaRPr lang="hu-HU" dirty="0" smtClean="0"/>
          </a:p>
          <a:p>
            <a:pPr lvl="1"/>
            <a:r>
              <a:rPr lang="hu-HU" dirty="0" smtClean="0"/>
              <a:t>Input, output</a:t>
            </a:r>
          </a:p>
          <a:p>
            <a:pPr lvl="2"/>
            <a:r>
              <a:rPr lang="hu-HU" dirty="0" smtClean="0"/>
              <a:t>Split, határoló jel</a:t>
            </a:r>
          </a:p>
          <a:p>
            <a:pPr lvl="2"/>
            <a:r>
              <a:rPr lang="hu-HU" dirty="0" smtClean="0"/>
              <a:t>adattípus, struktúra</a:t>
            </a:r>
          </a:p>
          <a:p>
            <a:pPr lvl="2"/>
            <a:r>
              <a:rPr lang="hu-HU" dirty="0" smtClean="0"/>
              <a:t>osztály</a:t>
            </a:r>
          </a:p>
          <a:p>
            <a:pPr lvl="1"/>
            <a:endParaRPr lang="hu-HU" dirty="0" smtClean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9238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250</Words>
  <Application>Microsoft Office PowerPoint</Application>
  <PresentationFormat>Diavetítés a képernyőre (4:3 oldalarány)</PresentationFormat>
  <Paragraphs>91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Beágyazott programozás-oktatás Excel</vt:lpstr>
      <vt:lpstr>Adatok</vt:lpstr>
      <vt:lpstr>Adatstruktúrák, függvények</vt:lpstr>
      <vt:lpstr>Algoritmusok</vt:lpstr>
      <vt:lpstr>Eljárás, függvény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Beágyazott programozás-oktatás Excel</dc:title>
  <dc:creator>Szalayné Tahy Zsuzsa</dc:creator>
  <cp:lastModifiedBy>Szalayné Tahy Zsuzsa</cp:lastModifiedBy>
  <cp:revision>9</cp:revision>
  <dcterms:created xsi:type="dcterms:W3CDTF">2014-11-02T14:39:17Z</dcterms:created>
  <dcterms:modified xsi:type="dcterms:W3CDTF">2014-11-02T16:52:09Z</dcterms:modified>
</cp:coreProperties>
</file>