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9492348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1937751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8647011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90706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365526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7374127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553294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5208036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0676763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4803396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2277168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CD24-1F2C-45B3-AC86-8A3971E51617}" type="datetimeFigureOut">
              <a:rPr lang="hu-HU" smtClean="0"/>
              <a:t>2013.11.22.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1407-EFEF-468A-A78C-956538F030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171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Mi van, ha nem tudok teát főzni?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Szalayné </a:t>
            </a:r>
            <a:r>
              <a:rPr lang="hu-HU" dirty="0" err="1" smtClean="0"/>
              <a:t>Tahy</a:t>
            </a:r>
            <a:r>
              <a:rPr lang="hu-HU" dirty="0" smtClean="0"/>
              <a:t> Zsuzsanna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44572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Szövegszerkesztők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Algoritmusok</a:t>
            </a:r>
          </a:p>
          <a:p>
            <a:pPr lvl="1"/>
            <a:r>
              <a:rPr lang="hu-HU" dirty="0" smtClean="0"/>
              <a:t>Keresés, csere</a:t>
            </a:r>
          </a:p>
          <a:p>
            <a:pPr lvl="1"/>
            <a:r>
              <a:rPr lang="hu-HU" dirty="0" smtClean="0"/>
              <a:t>Középre zárás</a:t>
            </a:r>
          </a:p>
          <a:p>
            <a:pPr lvl="1"/>
            <a:r>
              <a:rPr lang="hu-HU" dirty="0" smtClean="0"/>
              <a:t>Szöveg sorokra tördelése (szóköz szerepe, helyesírási hibák)</a:t>
            </a:r>
          </a:p>
          <a:p>
            <a:pPr lvl="1"/>
            <a:r>
              <a:rPr lang="hu-HU" dirty="0" smtClean="0"/>
              <a:t>Fattyú- és árvasorok</a:t>
            </a:r>
          </a:p>
          <a:p>
            <a:pPr lvl="1"/>
            <a:endParaRPr lang="hu-HU" dirty="0" smtClean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40988720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Táblázatkezelő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Adatok, adattípusok</a:t>
            </a:r>
          </a:p>
          <a:p>
            <a:pPr lvl="1"/>
            <a:r>
              <a:rPr lang="hu-HU" dirty="0" smtClean="0"/>
              <a:t>Szöveg, szám, dátum</a:t>
            </a:r>
          </a:p>
          <a:p>
            <a:pPr lvl="1"/>
            <a:r>
              <a:rPr lang="hu-HU" dirty="0" smtClean="0"/>
              <a:t>Szám, logikai</a:t>
            </a:r>
          </a:p>
          <a:p>
            <a:pPr lvl="1"/>
            <a:r>
              <a:rPr lang="hu-HU" dirty="0" smtClean="0"/>
              <a:t>Valós (pontosság)</a:t>
            </a:r>
          </a:p>
          <a:p>
            <a:r>
              <a:rPr lang="hu-HU" dirty="0" smtClean="0"/>
              <a:t>Feltétel (HA())</a:t>
            </a:r>
          </a:p>
          <a:p>
            <a:pPr lvl="1"/>
            <a:r>
              <a:rPr lang="hu-HU" dirty="0" smtClean="0"/>
              <a:t>Képletek, logikai kifejezések,</a:t>
            </a:r>
          </a:p>
          <a:p>
            <a:pPr lvl="2"/>
            <a:r>
              <a:rPr lang="hu-HU" dirty="0" smtClean="0"/>
              <a:t>3 --</a:t>
            </a:r>
            <a:r>
              <a:rPr lang="hu-HU" dirty="0" smtClean="0">
                <a:sym typeface="Wingdings" panose="05000000000000000000" pitchFamily="2" charset="2"/>
              </a:rPr>
              <a:t>&gt;</a:t>
            </a:r>
            <a:r>
              <a:rPr lang="hu-HU" dirty="0" smtClean="0"/>
              <a:t> IGAZ</a:t>
            </a:r>
          </a:p>
          <a:p>
            <a:pPr lvl="2"/>
            <a:r>
              <a:rPr lang="hu-HU" dirty="0" smtClean="0"/>
              <a:t>IGAZ --&gt; 1</a:t>
            </a:r>
          </a:p>
          <a:p>
            <a:pPr lvl="2"/>
            <a:r>
              <a:rPr lang="hu-HU" dirty="0" smtClean="0"/>
              <a:t>IGAZ --&gt; -1 (Access </a:t>
            </a:r>
            <a:r>
              <a:rPr lang="hu-HU" dirty="0" smtClean="0">
                <a:sym typeface="Wingdings" panose="05000000000000000000" pitchFamily="2" charset="2"/>
              </a:rPr>
              <a:t> kettes </a:t>
            </a:r>
            <a:r>
              <a:rPr lang="hu-HU" dirty="0" err="1" smtClean="0">
                <a:sym typeface="Wingdings" panose="05000000000000000000" pitchFamily="2" charset="2"/>
              </a:rPr>
              <a:t>komplemens</a:t>
            </a:r>
            <a:r>
              <a:rPr lang="hu-HU" dirty="0" smtClean="0">
                <a:sym typeface="Wingdings" panose="05000000000000000000" pitchFamily="2" charset="2"/>
              </a:rPr>
              <a:t> kódolás)</a:t>
            </a:r>
            <a:endParaRPr lang="hu-HU" dirty="0" smtClean="0"/>
          </a:p>
          <a:p>
            <a:pPr lvl="1"/>
            <a:r>
              <a:rPr lang="hu-HU" dirty="0" smtClean="0"/>
              <a:t>Tömbös értelmezés</a:t>
            </a:r>
          </a:p>
          <a:p>
            <a:pPr lvl="1"/>
            <a:r>
              <a:rPr lang="hu-HU" dirty="0" smtClean="0"/>
              <a:t>Feltételes formázás</a:t>
            </a:r>
          </a:p>
          <a:p>
            <a:pPr lvl="1"/>
            <a:endParaRPr lang="hu-HU" dirty="0" smtClean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7091195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Táblázatkezelő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Ciklusok</a:t>
            </a:r>
          </a:p>
          <a:p>
            <a:pPr lvl="1"/>
            <a:r>
              <a:rPr lang="hu-HU" dirty="0" smtClean="0"/>
              <a:t>End, Nyíl</a:t>
            </a:r>
          </a:p>
          <a:p>
            <a:pPr lvl="1"/>
            <a:r>
              <a:rPr lang="hu-HU" dirty="0" smtClean="0"/>
              <a:t>Hajszálkereszt duplakattintás</a:t>
            </a:r>
          </a:p>
          <a:p>
            <a:pPr lvl="1"/>
            <a:r>
              <a:rPr lang="hu-HU" dirty="0" smtClean="0"/>
              <a:t>Kijelölésen </a:t>
            </a:r>
            <a:r>
              <a:rPr lang="hu-HU" dirty="0" err="1" smtClean="0"/>
              <a:t>Ctrl</a:t>
            </a:r>
            <a:r>
              <a:rPr lang="hu-HU" dirty="0" smtClean="0"/>
              <a:t>+Enter</a:t>
            </a:r>
          </a:p>
          <a:p>
            <a:r>
              <a:rPr lang="hu-HU" dirty="0" smtClean="0"/>
              <a:t>Függvények</a:t>
            </a:r>
          </a:p>
          <a:p>
            <a:pPr lvl="1"/>
            <a:r>
              <a:rPr lang="hu-HU" dirty="0" smtClean="0"/>
              <a:t>A számítás algoritmusa</a:t>
            </a:r>
          </a:p>
          <a:p>
            <a:pPr lvl="2"/>
            <a:r>
              <a:rPr lang="hu-HU" dirty="0" smtClean="0"/>
              <a:t>SZUM, MAX, MAX2, ÁTLAG, ÁTLAGA, DARABTELI</a:t>
            </a:r>
          </a:p>
          <a:p>
            <a:pPr lvl="2"/>
            <a:r>
              <a:rPr lang="hu-HU" dirty="0" smtClean="0"/>
              <a:t>HOL.VAN, FKERES (lineáris és logaritmikus keresés)</a:t>
            </a:r>
          </a:p>
          <a:p>
            <a:pPr lvl="2"/>
            <a:r>
              <a:rPr lang="hu-HU" dirty="0" smtClean="0"/>
              <a:t>AB.SZUM</a:t>
            </a:r>
          </a:p>
          <a:p>
            <a:pPr lvl="2"/>
            <a:r>
              <a:rPr lang="hu-HU" dirty="0" smtClean="0"/>
              <a:t>Tömbfüggvények</a:t>
            </a:r>
          </a:p>
          <a:p>
            <a:pPr lvl="1"/>
            <a:r>
              <a:rPr lang="hu-HU" dirty="0" smtClean="0"/>
              <a:t>Képletkiértékelő használata az algoritmus felderítéséhez</a:t>
            </a:r>
          </a:p>
          <a:p>
            <a:pPr lvl="1"/>
            <a:endParaRPr lang="hu-HU" dirty="0" smtClean="0"/>
          </a:p>
          <a:p>
            <a:pPr lvl="1"/>
            <a:endParaRPr lang="hu-HU" dirty="0" smtClean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42891127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Teafőzés helyett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A programozás alapjait</a:t>
            </a:r>
          </a:p>
          <a:p>
            <a:pPr lvl="1"/>
            <a:r>
              <a:rPr lang="hu-HU" dirty="0" smtClean="0"/>
              <a:t>algoritmusokat,</a:t>
            </a:r>
          </a:p>
          <a:p>
            <a:pPr lvl="1"/>
            <a:r>
              <a:rPr lang="hu-HU" dirty="0" smtClean="0"/>
              <a:t>adattípusokat,</a:t>
            </a:r>
          </a:p>
          <a:p>
            <a:pPr lvl="1"/>
            <a:r>
              <a:rPr lang="hu-HU" dirty="0" smtClean="0"/>
              <a:t>OOP fogalmakat</a:t>
            </a:r>
          </a:p>
          <a:p>
            <a:pPr marL="0" indent="0">
              <a:buNone/>
            </a:pPr>
            <a:r>
              <a:rPr lang="hu-HU" dirty="0" smtClean="0"/>
              <a:t>nagyrészt meg lehet tanítani az alkalmazói szoftverek működésének vizsgálatával</a:t>
            </a:r>
          </a:p>
          <a:p>
            <a:pPr marL="0" indent="0">
              <a:buNone/>
            </a:pPr>
            <a:r>
              <a:rPr lang="hu-HU" dirty="0" smtClean="0"/>
              <a:t>A programozás oktatását </a:t>
            </a:r>
            <a:r>
              <a:rPr lang="hu-HU" dirty="0" smtClean="0"/>
              <a:t>külső példa helyett kezdjük a </a:t>
            </a:r>
            <a:r>
              <a:rPr lang="hu-HU" dirty="0" smtClean="0"/>
              <a:t>használt </a:t>
            </a:r>
            <a:r>
              <a:rPr lang="hu-HU" dirty="0" smtClean="0"/>
              <a:t>programok vizsgálatával.</a:t>
            </a:r>
            <a:endParaRPr lang="hu-HU" dirty="0" smtClean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2396047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Teakészítés szerintem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hu-HU" dirty="0" smtClean="0"/>
              <a:t>Forró víz beszerzése</a:t>
            </a:r>
          </a:p>
          <a:p>
            <a:r>
              <a:rPr lang="hu-HU" dirty="0" smtClean="0"/>
              <a:t>Bögrébe filter</a:t>
            </a:r>
          </a:p>
          <a:p>
            <a:r>
              <a:rPr lang="hu-HU" dirty="0" smtClean="0"/>
              <a:t>Víz ráöntése a filterre</a:t>
            </a:r>
          </a:p>
          <a:p>
            <a:r>
              <a:rPr lang="hu-HU" dirty="0" smtClean="0"/>
              <a:t>Kicsit várni, hogy sötét legyen a lé</a:t>
            </a:r>
          </a:p>
          <a:p>
            <a:r>
              <a:rPr lang="hu-HU" dirty="0" smtClean="0"/>
              <a:t>Ha van málnaszörp,</a:t>
            </a:r>
          </a:p>
          <a:p>
            <a:pPr lvl="1"/>
            <a:r>
              <a:rPr lang="hu-HU" dirty="0" smtClean="0"/>
              <a:t>15%-</a:t>
            </a:r>
            <a:r>
              <a:rPr lang="hu-HU" dirty="0" smtClean="0"/>
              <a:t>nyit hozzáönteni</a:t>
            </a:r>
          </a:p>
          <a:p>
            <a:pPr lvl="1"/>
            <a:r>
              <a:rPr lang="hu-HU" dirty="0" smtClean="0"/>
              <a:t>Különben, </a:t>
            </a:r>
            <a:r>
              <a:rPr lang="hu-HU" dirty="0" smtClean="0"/>
              <a:t>Ha van tej és cukor,</a:t>
            </a:r>
          </a:p>
          <a:p>
            <a:pPr lvl="2"/>
            <a:r>
              <a:rPr lang="hu-HU" dirty="0" smtClean="0"/>
              <a:t>Tejet, cukrot bele</a:t>
            </a:r>
          </a:p>
          <a:p>
            <a:pPr lvl="2"/>
            <a:r>
              <a:rPr lang="hu-HU" dirty="0" smtClean="0"/>
              <a:t>Különben </a:t>
            </a:r>
            <a:r>
              <a:rPr lang="hu-HU" dirty="0" err="1" smtClean="0"/>
              <a:t>error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1371005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Try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r>
              <a:rPr lang="hu-HU" dirty="0" smtClean="0"/>
              <a:t>! </a:t>
            </a:r>
            <a:r>
              <a:rPr lang="hu-HU" dirty="0" smtClean="0">
                <a:sym typeface="Wingdings" panose="05000000000000000000" pitchFamily="2" charset="2"/>
              </a:rPr>
              <a:t>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33315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064896" cy="1470025"/>
          </a:xfrm>
        </p:spPr>
        <p:txBody>
          <a:bodyPr/>
          <a:lstStyle/>
          <a:p>
            <a:r>
              <a:rPr lang="hu-HU" dirty="0" smtClean="0"/>
              <a:t>Algoritmusok, adatok  ̶  tea nélkül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Hogyan kezdjük </a:t>
            </a:r>
            <a:r>
              <a:rPr lang="hu-HU" dirty="0" smtClean="0"/>
              <a:t>tea nélkül </a:t>
            </a:r>
            <a:r>
              <a:rPr lang="hu-HU" dirty="0" smtClean="0"/>
              <a:t>a </a:t>
            </a:r>
            <a:r>
              <a:rPr lang="hu-HU" dirty="0" smtClean="0"/>
              <a:t>programozás tanulását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817235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 tud teát főzni?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Programozók első algoritmusa</a:t>
            </a:r>
          </a:p>
          <a:p>
            <a:pPr lvl="1"/>
            <a:r>
              <a:rPr lang="hu-HU" dirty="0" smtClean="0"/>
              <a:t>Felnőttek</a:t>
            </a:r>
          </a:p>
          <a:p>
            <a:pPr lvl="1"/>
            <a:r>
              <a:rPr lang="hu-HU" dirty="0" smtClean="0"/>
              <a:t>Angolul tudók, angolok</a:t>
            </a:r>
          </a:p>
          <a:p>
            <a:pPr lvl="1"/>
            <a:r>
              <a:rPr lang="hu-HU" dirty="0" smtClean="0"/>
              <a:t>Férfiak</a:t>
            </a:r>
            <a:endParaRPr lang="hu-HU" dirty="0"/>
          </a:p>
          <a:p>
            <a:r>
              <a:rPr lang="hu-HU" dirty="0" smtClean="0"/>
              <a:t>A diákjaim nem </a:t>
            </a:r>
            <a:r>
              <a:rPr lang="hu-HU" dirty="0" smtClean="0"/>
              <a:t>tudnak…</a:t>
            </a:r>
            <a:endParaRPr lang="hu-HU" dirty="0" smtClean="0"/>
          </a:p>
          <a:p>
            <a:pPr lvl="1"/>
            <a:r>
              <a:rPr lang="hu-HU" dirty="0" smtClean="0"/>
              <a:t>Sokan, sokféleképp tudják</a:t>
            </a:r>
          </a:p>
          <a:p>
            <a:pPr lvl="1"/>
            <a:r>
              <a:rPr lang="hu-HU" dirty="0" smtClean="0"/>
              <a:t>Mennyire kell részletezni</a:t>
            </a:r>
            <a:r>
              <a:rPr lang="hu-HU" dirty="0" smtClean="0"/>
              <a:t>?</a:t>
            </a:r>
          </a:p>
          <a:p>
            <a:pPr lvl="1"/>
            <a:r>
              <a:rPr lang="hu-HU" dirty="0" smtClean="0"/>
              <a:t>Melyik jó?</a:t>
            </a:r>
          </a:p>
        </p:txBody>
      </p:sp>
    </p:spTree>
    <p:extLst>
      <p:ext uri="{BB962C8B-B14F-4D97-AF65-F5344CB8AC3E}">
        <p14:creationId xmlns:p14="http://schemas.microsoft.com/office/powerpoint/2010/main" val="22796067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legyen tea helyett?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Mindennapokból vett példa</a:t>
            </a:r>
          </a:p>
          <a:p>
            <a:pPr lvl="1"/>
            <a:r>
              <a:rPr lang="hu-HU" dirty="0" smtClean="0"/>
              <a:t>Saját példa  </a:t>
            </a:r>
            <a:r>
              <a:rPr lang="hu-HU" dirty="0" smtClean="0"/>
              <a:t>– </a:t>
            </a:r>
            <a:r>
              <a:rPr lang="hu-HU" dirty="0" smtClean="0"/>
              <a:t>mindenkinek más</a:t>
            </a:r>
          </a:p>
          <a:p>
            <a:pPr lvl="2"/>
            <a:r>
              <a:rPr lang="hu-HU" dirty="0" smtClean="0"/>
              <a:t>Napirend</a:t>
            </a:r>
          </a:p>
          <a:p>
            <a:pPr lvl="2"/>
            <a:r>
              <a:rPr lang="hu-HU" dirty="0" smtClean="0"/>
              <a:t>Általában nem </a:t>
            </a:r>
            <a:r>
              <a:rPr lang="hu-HU" dirty="0" smtClean="0"/>
              <a:t>hatékony, mert nincs közös alap</a:t>
            </a:r>
            <a:endParaRPr lang="hu-HU" dirty="0" smtClean="0"/>
          </a:p>
          <a:p>
            <a:pPr lvl="1"/>
            <a:r>
              <a:rPr lang="hu-HU" dirty="0" smtClean="0"/>
              <a:t>Általánosított élethelyzet</a:t>
            </a:r>
          </a:p>
          <a:p>
            <a:pPr lvl="2"/>
            <a:r>
              <a:rPr lang="hu-HU" dirty="0" smtClean="0"/>
              <a:t>Pl. </a:t>
            </a:r>
            <a:r>
              <a:rPr lang="hu-HU" dirty="0"/>
              <a:t>c</a:t>
            </a:r>
            <a:r>
              <a:rPr lang="hu-HU" dirty="0" smtClean="0"/>
              <a:t>secsemő napirendje</a:t>
            </a:r>
          </a:p>
          <a:p>
            <a:pPr lvl="1"/>
            <a:r>
              <a:rPr lang="hu-HU" dirty="0" smtClean="0"/>
              <a:t>Film</a:t>
            </a:r>
          </a:p>
          <a:p>
            <a:pPr lvl="2"/>
            <a:r>
              <a:rPr lang="hu-HU" dirty="0" smtClean="0"/>
              <a:t>Akár a teafőzés is lehet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21197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legyen tea helyett?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Legyen inkább korábban </a:t>
            </a:r>
            <a:r>
              <a:rPr lang="hu-HU" dirty="0" smtClean="0"/>
              <a:t>tanult ismeret</a:t>
            </a:r>
          </a:p>
          <a:p>
            <a:pPr lvl="1"/>
            <a:r>
              <a:rPr lang="hu-HU" dirty="0" smtClean="0"/>
              <a:t>Háromszög-szerkesztések</a:t>
            </a:r>
          </a:p>
          <a:p>
            <a:pPr lvl="1"/>
            <a:r>
              <a:rPr lang="hu-HU" dirty="0" err="1" smtClean="0"/>
              <a:t>Helyiértékes</a:t>
            </a:r>
            <a:r>
              <a:rPr lang="hu-HU" dirty="0" smtClean="0"/>
              <a:t> összeadás, kivonás, szorzás, osztás</a:t>
            </a:r>
          </a:p>
          <a:p>
            <a:pPr lvl="1"/>
            <a:r>
              <a:rPr lang="hu-HU" dirty="0" smtClean="0"/>
              <a:t>Koreográfia (tánc, tornagyakorlat)</a:t>
            </a:r>
          </a:p>
          <a:p>
            <a:pPr lvl="1"/>
            <a:r>
              <a:rPr lang="hu-HU" dirty="0" smtClean="0"/>
              <a:t>Kísérőzene algoritmusai</a:t>
            </a:r>
          </a:p>
          <a:p>
            <a:r>
              <a:rPr lang="hu-HU" dirty="0" smtClean="0"/>
              <a:t>Találd ki, hogyan működik, írd le</a:t>
            </a:r>
          </a:p>
          <a:p>
            <a:pPr lvl="1"/>
            <a:r>
              <a:rPr lang="hu-HU" dirty="0" smtClean="0"/>
              <a:t>Írásbeli osztás</a:t>
            </a:r>
          </a:p>
          <a:p>
            <a:r>
              <a:rPr lang="hu-HU" dirty="0" smtClean="0"/>
              <a:t>Vissza a múltba</a:t>
            </a:r>
            <a:br>
              <a:rPr lang="hu-HU" dirty="0" smtClean="0"/>
            </a:br>
            <a:r>
              <a:rPr lang="hu-HU" dirty="0" smtClean="0"/>
              <a:t>(</a:t>
            </a:r>
            <a:r>
              <a:rPr lang="hu-HU" dirty="0" err="1" smtClean="0"/>
              <a:t>Algorithmi</a:t>
            </a:r>
            <a:r>
              <a:rPr lang="hu-HU" dirty="0" smtClean="0"/>
              <a:t> </a:t>
            </a:r>
            <a:r>
              <a:rPr lang="hu-HU" dirty="0"/>
              <a:t>de numero </a:t>
            </a:r>
            <a:r>
              <a:rPr lang="hu-HU" dirty="0" err="1" smtClean="0"/>
              <a:t>Indorum</a:t>
            </a:r>
            <a:r>
              <a:rPr lang="hu-HU" dirty="0" smtClean="0"/>
              <a:t>)</a:t>
            </a:r>
            <a:endParaRPr lang="hu-H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264371"/>
            <a:ext cx="1905000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8253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legyen tea helyett?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Korábban tanult ismeret</a:t>
            </a:r>
          </a:p>
          <a:p>
            <a:pPr lvl="1"/>
            <a:r>
              <a:rPr lang="hu-HU" dirty="0" smtClean="0"/>
              <a:t>Tudatosítjuk, hogy a szabály egy algoritmus</a:t>
            </a:r>
          </a:p>
          <a:p>
            <a:pPr lvl="1"/>
            <a:r>
              <a:rPr lang="hu-HU" dirty="0" smtClean="0"/>
              <a:t>Segíti a szabály (algoritmus) megtanulását</a:t>
            </a:r>
          </a:p>
          <a:p>
            <a:r>
              <a:rPr lang="hu-HU" dirty="0" smtClean="0"/>
              <a:t>Találd ki, hogyan működik, írd le</a:t>
            </a:r>
          </a:p>
          <a:p>
            <a:pPr lvl="1"/>
            <a:r>
              <a:rPr lang="hu-HU" dirty="0" smtClean="0"/>
              <a:t>Szabály, algoritmus felfedezése</a:t>
            </a:r>
          </a:p>
          <a:p>
            <a:pPr lvl="1"/>
            <a:r>
              <a:rPr lang="hu-HU" dirty="0" smtClean="0"/>
              <a:t>Algoritmus leírásának, megfogalmazásának gyakorlása</a:t>
            </a:r>
          </a:p>
          <a:p>
            <a:r>
              <a:rPr lang="hu-HU" dirty="0" smtClean="0"/>
              <a:t>Tantárgyközi tartalom</a:t>
            </a:r>
          </a:p>
          <a:p>
            <a:pPr lvl="1"/>
            <a:r>
              <a:rPr lang="hu-HU" dirty="0" smtClean="0"/>
              <a:t>Hasznos lenne, ha</a:t>
            </a:r>
            <a:r>
              <a:rPr lang="hu-HU" dirty="0" smtClean="0"/>
              <a:t> </a:t>
            </a:r>
            <a:r>
              <a:rPr lang="hu-HU" dirty="0" smtClean="0"/>
              <a:t>a </a:t>
            </a:r>
            <a:r>
              <a:rPr lang="hu-HU" dirty="0" smtClean="0"/>
              <a:t>szaktanárok be tudják építeni a szaktárgyaikba </a:t>
            </a:r>
            <a:r>
              <a:rPr lang="hu-HU" dirty="0" smtClean="0">
                <a:sym typeface="Wingdings" panose="05000000000000000000" pitchFamily="2" charset="2"/>
              </a:rPr>
              <a:t></a:t>
            </a:r>
            <a:endParaRPr lang="hu-HU" dirty="0" smtClean="0"/>
          </a:p>
          <a:p>
            <a:pPr lvl="1"/>
            <a:r>
              <a:rPr lang="hu-HU" dirty="0"/>
              <a:t>Az </a:t>
            </a:r>
            <a:r>
              <a:rPr lang="hu-HU" dirty="0" smtClean="0"/>
              <a:t>informatikatanárok  </a:t>
            </a:r>
            <a:r>
              <a:rPr lang="hu-HU" dirty="0"/>
              <a:t>̶ </a:t>
            </a:r>
            <a:r>
              <a:rPr lang="hu-HU" dirty="0" smtClean="0"/>
              <a:t> ha van idejük  </a:t>
            </a:r>
            <a:r>
              <a:rPr lang="hu-HU" dirty="0"/>
              <a:t>̶ </a:t>
            </a:r>
            <a:r>
              <a:rPr lang="hu-HU" dirty="0" smtClean="0"/>
              <a:t> be tudják </a:t>
            </a:r>
            <a:r>
              <a:rPr lang="hu-HU" dirty="0" smtClean="0"/>
              <a:t>építeni </a:t>
            </a:r>
            <a:r>
              <a:rPr lang="hu-HU" dirty="0" smtClean="0"/>
              <a:t>tanóráikba </a:t>
            </a:r>
            <a:r>
              <a:rPr lang="hu-HU" dirty="0" smtClean="0">
                <a:sym typeface="Wingdings" panose="05000000000000000000" pitchFamily="2" charset="2"/>
              </a:rPr>
              <a:t>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28594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dirty="0" smtClean="0"/>
              <a:t>Mi legyen tea helyett?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r>
              <a:rPr lang="hu-HU" dirty="0" smtClean="0"/>
              <a:t>Grafikai programok</a:t>
            </a:r>
          </a:p>
          <a:p>
            <a:r>
              <a:rPr lang="hu-HU" dirty="0" smtClean="0"/>
              <a:t>Szövegszerkesztők</a:t>
            </a:r>
          </a:p>
          <a:p>
            <a:r>
              <a:rPr lang="hu-HU" dirty="0" smtClean="0"/>
              <a:t>Adatkezelők</a:t>
            </a:r>
          </a:p>
          <a:p>
            <a:pPr lvl="1"/>
            <a:r>
              <a:rPr lang="hu-HU" dirty="0" smtClean="0"/>
              <a:t>Táblázatkezelők</a:t>
            </a:r>
            <a:endParaRPr lang="hu-HU" dirty="0" smtClean="0"/>
          </a:p>
          <a:p>
            <a:pPr lvl="1"/>
            <a:r>
              <a:rPr lang="hu-HU" dirty="0" smtClean="0"/>
              <a:t>Adatbázis-kezelők</a:t>
            </a:r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457200" y="15567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Informatika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69610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Grafikai programok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„Hogyan </a:t>
            </a:r>
            <a:r>
              <a:rPr lang="hu-HU" dirty="0" smtClean="0"/>
              <a:t>működik a </a:t>
            </a:r>
            <a:r>
              <a:rPr lang="hu-HU" dirty="0" smtClean="0"/>
              <a:t>program?”</a:t>
            </a:r>
            <a:endParaRPr lang="hu-HU" dirty="0" smtClean="0"/>
          </a:p>
          <a:p>
            <a:pPr lvl="1"/>
            <a:r>
              <a:rPr lang="hu-HU" dirty="0" smtClean="0"/>
              <a:t>Pixelgrafikában kicsinyítés </a:t>
            </a:r>
          </a:p>
          <a:p>
            <a:pPr lvl="1"/>
            <a:r>
              <a:rPr lang="hu-HU" dirty="0" smtClean="0"/>
              <a:t>Tömörítés</a:t>
            </a:r>
          </a:p>
          <a:p>
            <a:r>
              <a:rPr lang="hu-HU" dirty="0" smtClean="0"/>
              <a:t>Problémamegoldás algoritmusa</a:t>
            </a:r>
          </a:p>
          <a:p>
            <a:pPr lvl="1"/>
            <a:r>
              <a:rPr lang="hu-HU" dirty="0" smtClean="0"/>
              <a:t>Rajzolj EU-zászlót</a:t>
            </a:r>
          </a:p>
        </p:txBody>
      </p:sp>
      <p:grpSp>
        <p:nvGrpSpPr>
          <p:cNvPr id="9" name="Csoportba foglalás 8"/>
          <p:cNvGrpSpPr/>
          <p:nvPr/>
        </p:nvGrpSpPr>
        <p:grpSpPr>
          <a:xfrm>
            <a:off x="5555788" y="2132856"/>
            <a:ext cx="2712120" cy="985639"/>
            <a:chOff x="5604296" y="4581128"/>
            <a:chExt cx="2712120" cy="98563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4296" y="4581128"/>
              <a:ext cx="1247775" cy="409575"/>
            </a:xfrm>
            <a:prstGeom prst="rect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1491" y="4581128"/>
              <a:ext cx="1238250" cy="400050"/>
            </a:xfrm>
            <a:prstGeom prst="rect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4296" y="5157192"/>
              <a:ext cx="1304925" cy="409575"/>
            </a:xfrm>
            <a:prstGeom prst="rect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1491" y="5157192"/>
              <a:ext cx="1304925" cy="390525"/>
            </a:xfrm>
            <a:prstGeom prst="rect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448007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Szövegszerkesztők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Adatok, objektumok</a:t>
            </a:r>
          </a:p>
          <a:p>
            <a:pPr lvl="1"/>
            <a:r>
              <a:rPr lang="hu-HU" dirty="0" smtClean="0"/>
              <a:t>Karakterek és kódok </a:t>
            </a:r>
          </a:p>
          <a:p>
            <a:pPr lvl="1"/>
            <a:r>
              <a:rPr lang="hu-HU" dirty="0" smtClean="0"/>
              <a:t>Karakter, bekezdés, szakasz, táblázat, grafikai objektum, kép…</a:t>
            </a:r>
          </a:p>
          <a:p>
            <a:pPr lvl="1"/>
            <a:r>
              <a:rPr lang="hu-HU" dirty="0" smtClean="0"/>
              <a:t>Tulajdonság, esemény, osztály, öröklődés értelmezése</a:t>
            </a:r>
          </a:p>
          <a:p>
            <a:pPr lvl="2"/>
            <a:r>
              <a:rPr lang="hu-HU" dirty="0" smtClean="0"/>
              <a:t>New bekezdés (milyen tulajdonságai lesznek?)</a:t>
            </a:r>
          </a:p>
          <a:p>
            <a:pPr lvl="2"/>
            <a:r>
              <a:rPr lang="hu-HU" dirty="0" smtClean="0"/>
              <a:t>Alakváltás: Kör-&gt; csillag</a:t>
            </a:r>
          </a:p>
        </p:txBody>
      </p:sp>
    </p:spTree>
    <p:extLst>
      <p:ext uri="{BB962C8B-B14F-4D97-AF65-F5344CB8AC3E}">
        <p14:creationId xmlns:p14="http://schemas.microsoft.com/office/powerpoint/2010/main" val="236330480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444</Words>
  <Application>Microsoft Office PowerPoint</Application>
  <PresentationFormat>Diavetítés a képernyőre (4:3 oldalarány)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Mi van, ha nem tudok teát főzni?</vt:lpstr>
      <vt:lpstr>Algoritmusok, adatok  ̶  tea nélkül</vt:lpstr>
      <vt:lpstr>Ki tud teát főzni?</vt:lpstr>
      <vt:lpstr>Mi legyen tea helyett?</vt:lpstr>
      <vt:lpstr>Mi legyen tea helyett?</vt:lpstr>
      <vt:lpstr>Mi legyen tea helyett?</vt:lpstr>
      <vt:lpstr>Mi legyen tea helyett?</vt:lpstr>
      <vt:lpstr>Grafikai programok</vt:lpstr>
      <vt:lpstr>Szövegszerkesztők</vt:lpstr>
      <vt:lpstr>Szövegszerkesztők</vt:lpstr>
      <vt:lpstr>Táblázatkezelő</vt:lpstr>
      <vt:lpstr>Táblázatkezelő</vt:lpstr>
      <vt:lpstr>Teafőzés helyett</vt:lpstr>
      <vt:lpstr>Teakészítés szerintem</vt:lpstr>
      <vt:lpstr>Try it!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van, ha nem tudok teát főzni?</dc:title>
  <dc:creator>Szalayné Tahy Zsuzsa</dc:creator>
  <cp:lastModifiedBy>Szalayné Tahy Zsuzsa</cp:lastModifiedBy>
  <cp:revision>25</cp:revision>
  <dcterms:created xsi:type="dcterms:W3CDTF">2013-11-20T22:27:01Z</dcterms:created>
  <dcterms:modified xsi:type="dcterms:W3CDTF">2013-11-22T08:52:11Z</dcterms:modified>
</cp:coreProperties>
</file>