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441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1002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46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983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481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005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445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582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508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0493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3374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2AD3A-1F79-4F93-BB11-268142DA9F78}" type="datetimeFigureOut">
              <a:rPr lang="hu-HU" smtClean="0"/>
              <a:t>2015.11.25.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3E985-1C45-4786-85AA-E90B8C43E0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4310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Beágyazott</a:t>
            </a:r>
            <a:br>
              <a:rPr lang="hu-HU" dirty="0" smtClean="0"/>
            </a:br>
            <a:r>
              <a:rPr lang="hu-HU" dirty="0" smtClean="0"/>
              <a:t>programozás-oktatás</a:t>
            </a:r>
            <a:br>
              <a:rPr lang="hu-HU" dirty="0" smtClean="0"/>
            </a:br>
            <a:r>
              <a:rPr lang="hu-HU" dirty="0" smtClean="0"/>
              <a:t>– </a:t>
            </a:r>
            <a:r>
              <a:rPr lang="hu-HU" dirty="0" smtClean="0"/>
              <a:t>szövegszerkesztés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Szalayné Tahy Zsuzsanna</a:t>
            </a:r>
          </a:p>
          <a:p>
            <a:r>
              <a:rPr lang="hu-HU" dirty="0" err="1" smtClean="0"/>
              <a:t>sztzs</a:t>
            </a:r>
            <a:r>
              <a:rPr lang="hu-HU" dirty="0" smtClean="0"/>
              <a:t>@</a:t>
            </a:r>
            <a:r>
              <a:rPr lang="hu-HU" dirty="0" err="1" smtClean="0"/>
              <a:t>szigbp.hu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1114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Szöveg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28184"/>
          </a:xfrm>
        </p:spPr>
        <p:txBody>
          <a:bodyPr>
            <a:noAutofit/>
          </a:bodyPr>
          <a:lstStyle/>
          <a:p>
            <a:r>
              <a:rPr lang="hu-HU" sz="3200" dirty="0" smtClean="0"/>
              <a:t>Szöveg objektumai</a:t>
            </a:r>
          </a:p>
          <a:p>
            <a:pPr lvl="1"/>
            <a:r>
              <a:rPr lang="hu-HU" sz="2800" dirty="0" smtClean="0"/>
              <a:t>Szöveg egységei</a:t>
            </a:r>
          </a:p>
          <a:p>
            <a:pPr lvl="2"/>
            <a:r>
              <a:rPr lang="hu-HU" sz="2400" dirty="0" smtClean="0"/>
              <a:t>Szerkesztés</a:t>
            </a:r>
          </a:p>
          <a:p>
            <a:pPr lvl="2"/>
            <a:r>
              <a:rPr lang="hu-HU" sz="2400" dirty="0" smtClean="0"/>
              <a:t>Nyelvtan</a:t>
            </a:r>
          </a:p>
          <a:p>
            <a:pPr lvl="2"/>
            <a:r>
              <a:rPr lang="hu-HU" sz="2400" dirty="0" smtClean="0"/>
              <a:t>Tördelés</a:t>
            </a:r>
          </a:p>
          <a:p>
            <a:r>
              <a:rPr lang="hu-HU" sz="3200" dirty="0" smtClean="0"/>
              <a:t>Szöveg modellezése (struktúra)</a:t>
            </a:r>
          </a:p>
          <a:p>
            <a:pPr lvl="1"/>
            <a:r>
              <a:rPr lang="hu-HU" sz="2800" dirty="0" smtClean="0"/>
              <a:t>Tartalmazás</a:t>
            </a:r>
          </a:p>
          <a:p>
            <a:pPr lvl="1"/>
            <a:r>
              <a:rPr lang="hu-HU" sz="2800" dirty="0" smtClean="0"/>
              <a:t>Lista</a:t>
            </a:r>
          </a:p>
          <a:p>
            <a:pPr lvl="1"/>
            <a:r>
              <a:rPr lang="hu-HU" sz="2800" dirty="0" smtClean="0"/>
              <a:t>Tulajdonság</a:t>
            </a:r>
          </a:p>
          <a:p>
            <a:pPr lvl="1"/>
            <a:r>
              <a:rPr lang="hu-HU" sz="2800" dirty="0" smtClean="0"/>
              <a:t>Eljárás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650770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Karakter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736615"/>
          </a:xfrm>
        </p:spPr>
        <p:txBody>
          <a:bodyPr>
            <a:noAutofit/>
          </a:bodyPr>
          <a:lstStyle/>
          <a:p>
            <a:r>
              <a:rPr lang="hu-HU" sz="3200" dirty="0" smtClean="0"/>
              <a:t>Kódolása</a:t>
            </a:r>
          </a:p>
          <a:p>
            <a:r>
              <a:rPr lang="hu-HU" sz="3200" dirty="0" smtClean="0"/>
              <a:t>Elválasztó karakterek</a:t>
            </a:r>
          </a:p>
          <a:p>
            <a:pPr lvl="1"/>
            <a:r>
              <a:rPr lang="hu-HU" sz="2800" dirty="0" smtClean="0"/>
              <a:t>Használata</a:t>
            </a:r>
          </a:p>
          <a:p>
            <a:pPr lvl="1"/>
            <a:r>
              <a:rPr lang="hu-HU" sz="2800" dirty="0" smtClean="0"/>
              <a:t>Nem elválasztó pár</a:t>
            </a:r>
          </a:p>
          <a:p>
            <a:r>
              <a:rPr lang="hu-HU" sz="3200" dirty="0" smtClean="0"/>
              <a:t>Segédjeles karakterek (ä, č, ç)</a:t>
            </a:r>
          </a:p>
          <a:p>
            <a:r>
              <a:rPr lang="hu-HU" sz="3200" dirty="0" smtClean="0"/>
              <a:t>ASCII, Unicode </a:t>
            </a:r>
            <a:r>
              <a:rPr lang="hu-HU" sz="3200" dirty="0" smtClean="0"/>
              <a:t>használata</a:t>
            </a:r>
            <a:br>
              <a:rPr lang="hu-HU" sz="3200" dirty="0" smtClean="0"/>
            </a:br>
            <a:r>
              <a:rPr lang="hu-HU" sz="3200" dirty="0" smtClean="0"/>
              <a:t>(Alt+</a:t>
            </a:r>
            <a:r>
              <a:rPr lang="hu-HU" sz="3200" dirty="0" err="1" smtClean="0"/>
              <a:t>nnn</a:t>
            </a:r>
            <a:r>
              <a:rPr lang="hu-HU" sz="3200" dirty="0" smtClean="0"/>
              <a:t>; </a:t>
            </a:r>
            <a:r>
              <a:rPr lang="hu-HU" sz="3200" dirty="0" err="1" smtClean="0"/>
              <a:t>hhhh</a:t>
            </a:r>
            <a:r>
              <a:rPr lang="hu-HU" sz="3200" dirty="0" smtClean="0"/>
              <a:t>,</a:t>
            </a:r>
            <a:r>
              <a:rPr lang="hu-HU" sz="3200" dirty="0" err="1" smtClean="0"/>
              <a:t>Alt</a:t>
            </a:r>
            <a:r>
              <a:rPr lang="hu-HU" sz="3200" dirty="0" smtClean="0"/>
              <a:t>+x)</a:t>
            </a:r>
          </a:p>
          <a:p>
            <a:r>
              <a:rPr lang="hu-HU" sz="3200" dirty="0" smtClean="0"/>
              <a:t>Nyelvi </a:t>
            </a:r>
            <a:r>
              <a:rPr lang="hu-HU" sz="3200" dirty="0" smtClean="0"/>
              <a:t>ellenőrzés (</a:t>
            </a:r>
            <a:r>
              <a:rPr lang="hu-HU" sz="3200" dirty="0" err="1" smtClean="0"/>
              <a:t>ay</a:t>
            </a:r>
            <a:r>
              <a:rPr lang="hu-HU" sz="3200" dirty="0" smtClean="0"/>
              <a:t>)</a:t>
            </a:r>
          </a:p>
          <a:p>
            <a:r>
              <a:rPr lang="hu-HU" sz="3200" dirty="0" smtClean="0"/>
              <a:t>Matematika (n </a:t>
            </a:r>
            <a:r>
              <a:rPr lang="hu-HU" sz="3200" dirty="0" smtClean="0"/>
              <a:t>\</a:t>
            </a:r>
            <a:r>
              <a:rPr lang="hu-HU" sz="3200" dirty="0" err="1" smtClean="0"/>
              <a:t>in</a:t>
            </a:r>
            <a:r>
              <a:rPr lang="hu-HU" sz="3200" dirty="0" smtClean="0"/>
              <a:t> \</a:t>
            </a:r>
            <a:r>
              <a:rPr lang="hu-HU" sz="3200" dirty="0" err="1" smtClean="0"/>
              <a:t>doubleN</a:t>
            </a:r>
            <a:r>
              <a:rPr lang="hu-HU" sz="3200" dirty="0" smtClean="0"/>
              <a:t> </a:t>
            </a:r>
            <a:r>
              <a:rPr lang="hu-HU" sz="3200" dirty="0" smtClean="0">
                <a:sym typeface="Wingdings" panose="05000000000000000000" pitchFamily="2" charset="2"/>
              </a:rPr>
              <a:t>)</a:t>
            </a:r>
            <a:endParaRPr lang="hu-HU" sz="3200" dirty="0" smtClean="0"/>
          </a:p>
          <a:p>
            <a:pPr lvl="2"/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54585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Stílus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Tartalomhoz a forma</a:t>
            </a:r>
          </a:p>
          <a:p>
            <a:r>
              <a:rPr lang="hu-HU" sz="3200" dirty="0" smtClean="0"/>
              <a:t>Tulajdonságok általánosítása</a:t>
            </a:r>
          </a:p>
          <a:p>
            <a:r>
              <a:rPr lang="hu-HU" sz="3200" dirty="0" smtClean="0"/>
              <a:t>Öröklődés</a:t>
            </a:r>
          </a:p>
          <a:p>
            <a:pPr lvl="1"/>
            <a:r>
              <a:rPr lang="hu-HU" sz="2800" dirty="0" smtClean="0"/>
              <a:t>Alapértelmezett érték (Van olyan, hogy nincs?)</a:t>
            </a:r>
            <a:endParaRPr lang="hu-HU" sz="2800" dirty="0" smtClean="0"/>
          </a:p>
          <a:p>
            <a:pPr lvl="1"/>
            <a:r>
              <a:rPr lang="hu-HU" sz="2800" dirty="0" smtClean="0"/>
              <a:t>Ellentmondó beállítások</a:t>
            </a:r>
          </a:p>
          <a:p>
            <a:pPr lvl="1"/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740997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Algoritmusok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8650" y="1414807"/>
            <a:ext cx="7886700" cy="5330549"/>
          </a:xfrm>
        </p:spPr>
        <p:txBody>
          <a:bodyPr>
            <a:noAutofit/>
          </a:bodyPr>
          <a:lstStyle/>
          <a:p>
            <a:r>
              <a:rPr lang="hu-HU" sz="3200" dirty="0" smtClean="0"/>
              <a:t>Behúzás és igazítás</a:t>
            </a:r>
            <a:endParaRPr lang="hu-HU" sz="3200" dirty="0" smtClean="0"/>
          </a:p>
          <a:p>
            <a:r>
              <a:rPr lang="hu-HU" sz="3200" dirty="0" smtClean="0"/>
              <a:t>Vízszintes igazítás és </a:t>
            </a:r>
            <a:r>
              <a:rPr lang="hu-HU" sz="3200" dirty="0" smtClean="0"/>
              <a:t>kép</a:t>
            </a:r>
          </a:p>
          <a:p>
            <a:r>
              <a:rPr lang="hu-HU" sz="3200" dirty="0" smtClean="0"/>
              <a:t>Hol a kép fizikailag, látszólag</a:t>
            </a:r>
            <a:endParaRPr lang="hu-HU" sz="3200" dirty="0" smtClean="0"/>
          </a:p>
          <a:p>
            <a:r>
              <a:rPr lang="hu-HU" sz="3200" dirty="0"/>
              <a:t>Vízszintes </a:t>
            </a:r>
            <a:r>
              <a:rPr lang="hu-HU" sz="3200" dirty="0" smtClean="0"/>
              <a:t>igazítás és tabulátor</a:t>
            </a:r>
          </a:p>
          <a:p>
            <a:r>
              <a:rPr lang="hu-HU" sz="3200" dirty="0" smtClean="0"/>
              <a:t>Sor, sorköz, </a:t>
            </a:r>
            <a:r>
              <a:rPr lang="hu-HU" sz="3200" dirty="0" smtClean="0"/>
              <a:t>térköz – mekkora a távolság két bekezdés között</a:t>
            </a:r>
            <a:r>
              <a:rPr lang="hu-HU" sz="3200" dirty="0" smtClean="0"/>
              <a:t>?</a:t>
            </a:r>
          </a:p>
          <a:p>
            <a:r>
              <a:rPr lang="hu-HU" sz="3200" dirty="0" smtClean="0"/>
              <a:t>Felsorolás, számozás kódolása</a:t>
            </a:r>
            <a:endParaRPr lang="hu-HU" sz="3200" dirty="0" smtClean="0"/>
          </a:p>
          <a:p>
            <a:r>
              <a:rPr lang="hu-HU" sz="3200" dirty="0"/>
              <a:t>Szóközök cseréje (sokszor vagy rekurzívan)</a:t>
            </a:r>
          </a:p>
          <a:p>
            <a:r>
              <a:rPr lang="hu-HU" sz="3200" dirty="0" smtClean="0"/>
              <a:t>Struktúra </a:t>
            </a:r>
            <a:r>
              <a:rPr lang="hu-HU" sz="3200" dirty="0" smtClean="0"/>
              <a:t>módosítás (bekezdésből vesszővel elválasztott…)</a:t>
            </a:r>
          </a:p>
        </p:txBody>
      </p:sp>
    </p:spTree>
    <p:extLst>
      <p:ext uri="{BB962C8B-B14F-4D97-AF65-F5344CB8AC3E}">
        <p14:creationId xmlns:p14="http://schemas.microsoft.com/office/powerpoint/2010/main" val="4140706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Szöveg belülről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HTML</a:t>
            </a:r>
            <a:r>
              <a:rPr lang="hu-HU" sz="3600" dirty="0" smtClean="0"/>
              <a:t>, CSS…</a:t>
            </a:r>
          </a:p>
          <a:p>
            <a:r>
              <a:rPr lang="hu-HU" sz="3600" dirty="0" err="1" smtClean="0"/>
              <a:t>Docx</a:t>
            </a:r>
            <a:r>
              <a:rPr lang="hu-HU" sz="3600" dirty="0" smtClean="0"/>
              <a:t> → </a:t>
            </a:r>
            <a:r>
              <a:rPr lang="hu-HU" sz="3600" dirty="0" err="1" smtClean="0"/>
              <a:t>zip</a:t>
            </a:r>
            <a:r>
              <a:rPr lang="hu-HU" sz="3600" dirty="0" smtClean="0"/>
              <a:t> → kibontás</a:t>
            </a:r>
          </a:p>
          <a:p>
            <a:pPr lvl="1"/>
            <a:r>
              <a:rPr lang="hu-HU" sz="2800" dirty="0" smtClean="0"/>
              <a:t>XML</a:t>
            </a:r>
            <a:endParaRPr lang="hu-HU" sz="3200" dirty="0" smtClean="0"/>
          </a:p>
          <a:p>
            <a:pPr lvl="1"/>
            <a:r>
              <a:rPr lang="hu-HU" sz="2800" dirty="0" smtClean="0"/>
              <a:t>Struktúra</a:t>
            </a:r>
          </a:p>
          <a:p>
            <a:r>
              <a:rPr lang="hu-HU" sz="3600" dirty="0" smtClean="0"/>
              <a:t>…</a:t>
            </a:r>
          </a:p>
          <a:p>
            <a:endParaRPr lang="hu-HU" sz="3600" dirty="0"/>
          </a:p>
          <a:p>
            <a:r>
              <a:rPr lang="hu-HU" sz="3600" dirty="0" smtClean="0"/>
              <a:t>Hogyan működik, miért így működik?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1879801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1709</TotalTime>
  <Words>131</Words>
  <Application>Microsoft Office PowerPoint</Application>
  <PresentationFormat>Diavetítés a képernyőre (4:3 oldalarány)</PresentationFormat>
  <Paragraphs>46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Office-téma</vt:lpstr>
      <vt:lpstr>Beágyazott programozás-oktatás – szövegszerkesztés</vt:lpstr>
      <vt:lpstr>Szöveg</vt:lpstr>
      <vt:lpstr>Karakter</vt:lpstr>
      <vt:lpstr>Stílus</vt:lpstr>
      <vt:lpstr>Algoritmusok</vt:lpstr>
      <vt:lpstr>Szöveg belülről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Beágyazott programozás-oktatás – szövegszerkesztés</dc:title>
  <dc:creator>Szalayné Tahy Zsuzsa</dc:creator>
  <cp:lastModifiedBy>sztzs</cp:lastModifiedBy>
  <cp:revision>10</cp:revision>
  <dcterms:created xsi:type="dcterms:W3CDTF">2015-11-23T22:15:59Z</dcterms:created>
  <dcterms:modified xsi:type="dcterms:W3CDTF">2015-11-26T11:22:10Z</dcterms:modified>
</cp:coreProperties>
</file>