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7"/>
  </p:notesMasterIdLst>
  <p:sldIdLst>
    <p:sldId id="256" r:id="rId5"/>
    <p:sldId id="257" r:id="rId6"/>
    <p:sldId id="258" r:id="rId7"/>
    <p:sldId id="274" r:id="rId8"/>
    <p:sldId id="276" r:id="rId9"/>
    <p:sldId id="277" r:id="rId10"/>
    <p:sldId id="283" r:id="rId11"/>
    <p:sldId id="308" r:id="rId12"/>
    <p:sldId id="309" r:id="rId13"/>
    <p:sldId id="310" r:id="rId14"/>
    <p:sldId id="311" r:id="rId15"/>
    <p:sldId id="312" r:id="rId16"/>
    <p:sldId id="313" r:id="rId17"/>
    <p:sldId id="314" r:id="rId18"/>
    <p:sldId id="315" r:id="rId19"/>
    <p:sldId id="318" r:id="rId20"/>
    <p:sldId id="302" r:id="rId21"/>
    <p:sldId id="303" r:id="rId22"/>
    <p:sldId id="306" r:id="rId23"/>
    <p:sldId id="304" r:id="rId24"/>
    <p:sldId id="319" r:id="rId25"/>
    <p:sldId id="320" r:id="rId26"/>
    <p:sldId id="307" r:id="rId27"/>
    <p:sldId id="321" r:id="rId28"/>
    <p:sldId id="322" r:id="rId29"/>
    <p:sldId id="323" r:id="rId30"/>
    <p:sldId id="324" r:id="rId31"/>
    <p:sldId id="299" r:id="rId32"/>
    <p:sldId id="326" r:id="rId33"/>
    <p:sldId id="275" r:id="rId34"/>
    <p:sldId id="325" r:id="rId35"/>
    <p:sldId id="297" r:id="rId36"/>
    <p:sldId id="327" r:id="rId37"/>
    <p:sldId id="300" r:id="rId38"/>
    <p:sldId id="328" r:id="rId39"/>
    <p:sldId id="301" r:id="rId40"/>
    <p:sldId id="329" r:id="rId41"/>
    <p:sldId id="330" r:id="rId42"/>
    <p:sldId id="331" r:id="rId43"/>
    <p:sldId id="332" r:id="rId44"/>
    <p:sldId id="333" r:id="rId45"/>
    <p:sldId id="30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2734"/>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1" autoAdjust="0"/>
    <p:restoredTop sz="94660"/>
  </p:normalViewPr>
  <p:slideViewPr>
    <p:cSldViewPr snapToGrid="0">
      <p:cViewPr varScale="1">
        <p:scale>
          <a:sx n="88" d="100"/>
          <a:sy n="88" d="100"/>
        </p:scale>
        <p:origin x="103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EA249-39DD-43F3-96F6-64818732827F}" type="datetimeFigureOut">
              <a:rPr lang="hu-HU" smtClean="0"/>
              <a:t>2019.04.23.</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99BA-3715-47FF-8F7B-E316E77F5A33}" type="slidenum">
              <a:rPr lang="hu-HU" smtClean="0"/>
              <a:t>‹#›</a:t>
            </a:fld>
            <a:endParaRPr lang="hu-HU"/>
          </a:p>
        </p:txBody>
      </p:sp>
    </p:spTree>
    <p:extLst>
      <p:ext uri="{BB962C8B-B14F-4D97-AF65-F5344CB8AC3E}">
        <p14:creationId xmlns:p14="http://schemas.microsoft.com/office/powerpoint/2010/main" val="356056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02342C8-21BB-4588-9C39-A7CEF9020470}" type="slidenum">
              <a:rPr kumimoji="0" lang="hu-H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hu-H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5572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391532E8-3583-42D7-AF9D-7C20772BFC32}" type="datetimeFigureOut">
              <a:rPr lang="hu-HU" smtClean="0"/>
              <a:t>2019.04.23.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365939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91532E8-3583-42D7-AF9D-7C20772BFC32}" type="datetimeFigureOut">
              <a:rPr lang="hu-HU" smtClean="0"/>
              <a:t>2019.04.23.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134233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91532E8-3583-42D7-AF9D-7C20772BFC32}" type="datetimeFigureOut">
              <a:rPr lang="hu-HU" smtClean="0"/>
              <a:t>2019.04.23.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41435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66D2A7-CEE8-4AAD-9BA9-0AEC9187E9F5}" type="datetimeFigureOut">
              <a:rPr lang="en-US"/>
              <a:pPr>
                <a:defRPr/>
              </a:pPr>
              <a:t>4/23/2019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198A9A-D58F-4465-854F-6C40A3AA87CD}" type="slidenum">
              <a:rPr lang="en-US"/>
              <a:pPr>
                <a:defRPr/>
              </a:pPr>
              <a:t>‹#›</a:t>
            </a:fld>
            <a:endParaRPr lang="en-US"/>
          </a:p>
        </p:txBody>
      </p:sp>
    </p:spTree>
    <p:extLst>
      <p:ext uri="{BB962C8B-B14F-4D97-AF65-F5344CB8AC3E}">
        <p14:creationId xmlns:p14="http://schemas.microsoft.com/office/powerpoint/2010/main" val="1622487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Content Placeholder 2"/>
          <p:cNvSpPr>
            <a:spLocks noGrp="1"/>
          </p:cNvSpPr>
          <p:nvPr>
            <p:ph idx="1"/>
          </p:nvPr>
        </p:nvSpPr>
        <p:spPr/>
        <p:txBody>
          <a:body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lvl1pPr>
              <a:defRPr/>
            </a:lvl1pPr>
          </a:lstStyle>
          <a:p>
            <a:pPr>
              <a:defRPr/>
            </a:pPr>
            <a:fld id="{CD69DE5A-74D5-4D1F-BD8A-16CDEB5A26F2}" type="datetimeFigureOut">
              <a:rPr lang="en-US"/>
              <a:pPr>
                <a:defRPr/>
              </a:pPr>
              <a:t>4/23/2019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28D95B-28C8-4FC8-9A5F-9BEE327AB812}" type="slidenum">
              <a:rPr lang="en-US"/>
              <a:pPr>
                <a:defRPr/>
              </a:pPr>
              <a:t>‹#›</a:t>
            </a:fld>
            <a:endParaRPr lang="en-US"/>
          </a:p>
        </p:txBody>
      </p:sp>
    </p:spTree>
    <p:extLst>
      <p:ext uri="{BB962C8B-B14F-4D97-AF65-F5344CB8AC3E}">
        <p14:creationId xmlns:p14="http://schemas.microsoft.com/office/powerpoint/2010/main" val="422569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Click to edit Master text styles</a:t>
            </a:r>
          </a:p>
        </p:txBody>
      </p:sp>
      <p:sp>
        <p:nvSpPr>
          <p:cNvPr id="4" name="Date Placeholder 3"/>
          <p:cNvSpPr>
            <a:spLocks noGrp="1"/>
          </p:cNvSpPr>
          <p:nvPr>
            <p:ph type="dt" sz="half" idx="10"/>
          </p:nvPr>
        </p:nvSpPr>
        <p:spPr/>
        <p:txBody>
          <a:bodyPr/>
          <a:lstStyle>
            <a:lvl1pPr>
              <a:defRPr/>
            </a:lvl1pPr>
          </a:lstStyle>
          <a:p>
            <a:pPr>
              <a:defRPr/>
            </a:pPr>
            <a:fld id="{73BE0536-D303-4B9E-958B-D6C8F350E1C6}" type="datetimeFigureOut">
              <a:rPr lang="en-US"/>
              <a:pPr>
                <a:defRPr/>
              </a:pPr>
              <a:t>4/23/2019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CBE8C8-B39D-4B1A-B349-CD4920DCF6A9}" type="slidenum">
              <a:rPr lang="en-US"/>
              <a:pPr>
                <a:defRPr/>
              </a:pPr>
              <a:t>‹#›</a:t>
            </a:fld>
            <a:endParaRPr lang="en-US"/>
          </a:p>
        </p:txBody>
      </p:sp>
    </p:spTree>
    <p:extLst>
      <p:ext uri="{BB962C8B-B14F-4D97-AF65-F5344CB8AC3E}">
        <p14:creationId xmlns:p14="http://schemas.microsoft.com/office/powerpoint/2010/main" val="162194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Date Placeholder 3"/>
          <p:cNvSpPr>
            <a:spLocks noGrp="1"/>
          </p:cNvSpPr>
          <p:nvPr>
            <p:ph type="dt" sz="half" idx="10"/>
          </p:nvPr>
        </p:nvSpPr>
        <p:spPr/>
        <p:txBody>
          <a:bodyPr/>
          <a:lstStyle>
            <a:lvl1pPr>
              <a:defRPr/>
            </a:lvl1pPr>
          </a:lstStyle>
          <a:p>
            <a:pPr>
              <a:defRPr/>
            </a:pPr>
            <a:fld id="{432A6F37-75C4-4FE1-8BCD-9F0F688E2AA9}" type="datetimeFigureOut">
              <a:rPr lang="en-US"/>
              <a:pPr>
                <a:defRPr/>
              </a:pPr>
              <a:t>4/23/2019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64107C-BE54-4923-B19E-B4C10EB54FC7}" type="slidenum">
              <a:rPr lang="en-US"/>
              <a:pPr>
                <a:defRPr/>
              </a:pPr>
              <a:t>‹#›</a:t>
            </a:fld>
            <a:endParaRPr lang="en-US"/>
          </a:p>
        </p:txBody>
      </p:sp>
    </p:spTree>
    <p:extLst>
      <p:ext uri="{BB962C8B-B14F-4D97-AF65-F5344CB8AC3E}">
        <p14:creationId xmlns:p14="http://schemas.microsoft.com/office/powerpoint/2010/main" val="1283481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7" name="Date Placeholder 3"/>
          <p:cNvSpPr>
            <a:spLocks noGrp="1"/>
          </p:cNvSpPr>
          <p:nvPr>
            <p:ph type="dt" sz="half" idx="10"/>
          </p:nvPr>
        </p:nvSpPr>
        <p:spPr/>
        <p:txBody>
          <a:bodyPr/>
          <a:lstStyle>
            <a:lvl1pPr>
              <a:defRPr/>
            </a:lvl1pPr>
          </a:lstStyle>
          <a:p>
            <a:pPr>
              <a:defRPr/>
            </a:pPr>
            <a:fld id="{446EEA84-54F8-47C1-BE2B-2657938E2CE3}" type="datetimeFigureOut">
              <a:rPr lang="en-US"/>
              <a:pPr>
                <a:defRPr/>
              </a:pPr>
              <a:t>4/23/2019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674C07-D1C8-43E2-B196-FF09E885B131}" type="slidenum">
              <a:rPr lang="en-US"/>
              <a:pPr>
                <a:defRPr/>
              </a:pPr>
              <a:t>‹#›</a:t>
            </a:fld>
            <a:endParaRPr lang="en-US"/>
          </a:p>
        </p:txBody>
      </p:sp>
    </p:spTree>
    <p:extLst>
      <p:ext uri="{BB962C8B-B14F-4D97-AF65-F5344CB8AC3E}">
        <p14:creationId xmlns:p14="http://schemas.microsoft.com/office/powerpoint/2010/main" val="2978061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D2EC15-EFBD-402C-BEFB-D66D639060BB}" type="datetimeFigureOut">
              <a:rPr lang="en-US"/>
              <a:pPr>
                <a:defRPr/>
              </a:pPr>
              <a:t>4/23/2019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73DFE-6AB9-4A57-9130-485E91EA4E25}" type="slidenum">
              <a:rPr lang="en-US"/>
              <a:pPr>
                <a:defRPr/>
              </a:pPr>
              <a:t>‹#›</a:t>
            </a:fld>
            <a:endParaRPr lang="en-US"/>
          </a:p>
        </p:txBody>
      </p:sp>
    </p:spTree>
    <p:extLst>
      <p:ext uri="{BB962C8B-B14F-4D97-AF65-F5344CB8AC3E}">
        <p14:creationId xmlns:p14="http://schemas.microsoft.com/office/powerpoint/2010/main" val="2651945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A5CDC2-0427-4F50-8327-D82DD268A53D}" type="datetimeFigureOut">
              <a:rPr lang="en-US"/>
              <a:pPr>
                <a:defRPr/>
              </a:pPr>
              <a:t>4/23/2019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46586E-713E-48F1-BAD8-2A3BE610CA5F}" type="slidenum">
              <a:rPr lang="en-US"/>
              <a:pPr>
                <a:defRPr/>
              </a:pPr>
              <a:t>‹#›</a:t>
            </a:fld>
            <a:endParaRPr lang="en-US"/>
          </a:p>
        </p:txBody>
      </p:sp>
    </p:spTree>
    <p:extLst>
      <p:ext uri="{BB962C8B-B14F-4D97-AF65-F5344CB8AC3E}">
        <p14:creationId xmlns:p14="http://schemas.microsoft.com/office/powerpoint/2010/main" val="1476777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Click to edit Master text styles</a:t>
            </a:r>
          </a:p>
        </p:txBody>
      </p:sp>
      <p:sp>
        <p:nvSpPr>
          <p:cNvPr id="5" name="Date Placeholder 3"/>
          <p:cNvSpPr>
            <a:spLocks noGrp="1"/>
          </p:cNvSpPr>
          <p:nvPr>
            <p:ph type="dt" sz="half" idx="10"/>
          </p:nvPr>
        </p:nvSpPr>
        <p:spPr/>
        <p:txBody>
          <a:bodyPr/>
          <a:lstStyle>
            <a:lvl1pPr>
              <a:defRPr/>
            </a:lvl1pPr>
          </a:lstStyle>
          <a:p>
            <a:pPr>
              <a:defRPr/>
            </a:pPr>
            <a:fld id="{35E66CA6-6D45-422C-96DE-CF2F99EFCD0F}" type="datetimeFigureOut">
              <a:rPr lang="en-US"/>
              <a:pPr>
                <a:defRPr/>
              </a:pPr>
              <a:t>4/23/2019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F802C7-1937-40BF-8BAA-47E1A2F89261}" type="slidenum">
              <a:rPr lang="en-US"/>
              <a:pPr>
                <a:defRPr/>
              </a:pPr>
              <a:t>‹#›</a:t>
            </a:fld>
            <a:endParaRPr lang="en-US"/>
          </a:p>
        </p:txBody>
      </p:sp>
    </p:spTree>
    <p:extLst>
      <p:ext uri="{BB962C8B-B14F-4D97-AF65-F5344CB8AC3E}">
        <p14:creationId xmlns:p14="http://schemas.microsoft.com/office/powerpoint/2010/main" val="158118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91532E8-3583-42D7-AF9D-7C20772BFC32}" type="datetimeFigureOut">
              <a:rPr lang="hu-HU" smtClean="0"/>
              <a:t>2019.04.23.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2046471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Click to edit Master text styles</a:t>
            </a:r>
          </a:p>
        </p:txBody>
      </p:sp>
      <p:sp>
        <p:nvSpPr>
          <p:cNvPr id="5" name="Date Placeholder 3"/>
          <p:cNvSpPr>
            <a:spLocks noGrp="1"/>
          </p:cNvSpPr>
          <p:nvPr>
            <p:ph type="dt" sz="half" idx="10"/>
          </p:nvPr>
        </p:nvSpPr>
        <p:spPr/>
        <p:txBody>
          <a:bodyPr/>
          <a:lstStyle>
            <a:lvl1pPr>
              <a:defRPr/>
            </a:lvl1pPr>
          </a:lstStyle>
          <a:p>
            <a:pPr>
              <a:defRPr/>
            </a:pPr>
            <a:fld id="{20682C0E-3F8B-45AA-BEA6-477A65C663F5}" type="datetimeFigureOut">
              <a:rPr lang="en-US"/>
              <a:pPr>
                <a:defRPr/>
              </a:pPr>
              <a:t>4/23/2019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B6FD68-C7C4-46C5-88F0-2DDF3E4BD1D3}" type="slidenum">
              <a:rPr lang="en-US"/>
              <a:pPr>
                <a:defRPr/>
              </a:pPr>
              <a:t>‹#›</a:t>
            </a:fld>
            <a:endParaRPr lang="en-US"/>
          </a:p>
        </p:txBody>
      </p:sp>
    </p:spTree>
    <p:extLst>
      <p:ext uri="{BB962C8B-B14F-4D97-AF65-F5344CB8AC3E}">
        <p14:creationId xmlns:p14="http://schemas.microsoft.com/office/powerpoint/2010/main" val="3819567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lvl1pPr>
              <a:defRPr/>
            </a:lvl1pPr>
          </a:lstStyle>
          <a:p>
            <a:pPr>
              <a:defRPr/>
            </a:pPr>
            <a:fld id="{9519114A-C46F-47D2-ABCA-F32F7B885D5F}" type="datetimeFigureOut">
              <a:rPr lang="en-US"/>
              <a:pPr>
                <a:defRPr/>
              </a:pPr>
              <a:t>4/23/2019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B2FD4A-2425-49F2-ADE8-E1D11CC3E8A3}" type="slidenum">
              <a:rPr lang="en-US"/>
              <a:pPr>
                <a:defRPr/>
              </a:pPr>
              <a:t>‹#›</a:t>
            </a:fld>
            <a:endParaRPr lang="en-US"/>
          </a:p>
        </p:txBody>
      </p:sp>
    </p:spTree>
    <p:extLst>
      <p:ext uri="{BB962C8B-B14F-4D97-AF65-F5344CB8AC3E}">
        <p14:creationId xmlns:p14="http://schemas.microsoft.com/office/powerpoint/2010/main" val="1281399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lvl1pPr>
              <a:defRPr/>
            </a:lvl1pPr>
          </a:lstStyle>
          <a:p>
            <a:pPr>
              <a:defRPr/>
            </a:pPr>
            <a:fld id="{D49E4113-1DAD-4EAF-A9D3-5CD46F724D2E}" type="datetimeFigureOut">
              <a:rPr lang="en-US"/>
              <a:pPr>
                <a:defRPr/>
              </a:pPr>
              <a:t>4/23/2019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FBD166-6F76-4388-8A38-09D908FC058F}" type="slidenum">
              <a:rPr lang="en-US"/>
              <a:pPr>
                <a:defRPr/>
              </a:pPr>
              <a:t>‹#›</a:t>
            </a:fld>
            <a:endParaRPr lang="en-US"/>
          </a:p>
        </p:txBody>
      </p:sp>
    </p:spTree>
    <p:extLst>
      <p:ext uri="{BB962C8B-B14F-4D97-AF65-F5344CB8AC3E}">
        <p14:creationId xmlns:p14="http://schemas.microsoft.com/office/powerpoint/2010/main" val="3700386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0000" y="2130425"/>
            <a:ext cx="6912000" cy="1470025"/>
          </a:xfrm>
        </p:spPr>
        <p:txBody>
          <a:bodyPr/>
          <a:lstStyle/>
          <a:p>
            <a:r>
              <a:rPr lang="en-US" noProof="0" dirty="0"/>
              <a:t>Click to edit Master title style</a:t>
            </a:r>
          </a:p>
        </p:txBody>
      </p:sp>
      <p:sp>
        <p:nvSpPr>
          <p:cNvPr id="3" name="Subtitle 2"/>
          <p:cNvSpPr>
            <a:spLocks noGrp="1"/>
          </p:cNvSpPr>
          <p:nvPr>
            <p:ph type="subTitle" idx="1"/>
          </p:nvPr>
        </p:nvSpPr>
        <p:spPr>
          <a:xfrm>
            <a:off x="1695624" y="3886200"/>
            <a:ext cx="32400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0290AFC-7DBB-4151-844D-3E44521BEDAC}" type="datetime1">
              <a:rPr lang="en-US" smtClean="0"/>
              <a:t>4/23/2019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hu-HU" dirty="0" err="1"/>
              <a:t>InfoEra</a:t>
            </a:r>
            <a:r>
              <a:rPr lang="en-US" dirty="0"/>
              <a:t> 2016</a:t>
            </a:r>
          </a:p>
        </p:txBody>
      </p:sp>
      <p:sp>
        <p:nvSpPr>
          <p:cNvPr id="6" name="Slide Number Placeholder 5"/>
          <p:cNvSpPr>
            <a:spLocks noGrp="1"/>
          </p:cNvSpPr>
          <p:nvPr>
            <p:ph type="sldNum" sz="quarter" idx="12"/>
          </p:nvPr>
        </p:nvSpPr>
        <p:spPr/>
        <p:txBody>
          <a:bodyPr/>
          <a:lstStyle>
            <a:lvl1pPr>
              <a:defRPr/>
            </a:lvl1pPr>
          </a:lstStyle>
          <a:p>
            <a:pPr>
              <a:defRPr/>
            </a:pPr>
            <a:fld id="{EE198A9A-D58F-4465-854F-6C40A3AA87CD}" type="slidenum">
              <a:rPr lang="en-US"/>
              <a:pPr>
                <a:defRPr/>
              </a:pPr>
              <a:t>‹#›</a:t>
            </a:fld>
            <a:endParaRPr lang="en-US"/>
          </a:p>
        </p:txBody>
      </p:sp>
      <p:sp>
        <p:nvSpPr>
          <p:cNvPr id="14" name="Second SubTitle"/>
          <p:cNvSpPr>
            <a:spLocks noGrp="1"/>
          </p:cNvSpPr>
          <p:nvPr>
            <p:ph type="body" sz="quarter" idx="13"/>
          </p:nvPr>
        </p:nvSpPr>
        <p:spPr>
          <a:xfrm>
            <a:off x="5381912" y="3886200"/>
            <a:ext cx="3240088" cy="1752600"/>
          </a:xfrm>
        </p:spPr>
        <p:txBody>
          <a:bodyPr/>
          <a:lstStyle>
            <a:lvl1pPr marL="0" indent="0" algn="ctr" defTabSz="457200" rtl="0" fontAlgn="base">
              <a:spcBef>
                <a:spcPct val="20000"/>
              </a:spcBef>
              <a:spcAft>
                <a:spcPct val="0"/>
              </a:spcAft>
              <a:buFont typeface="Arial" charset="0"/>
              <a:buNone/>
              <a:defRPr lang="hu-HU" sz="2400" kern="1200" dirty="0" smtClean="0">
                <a:solidFill>
                  <a:schemeClr val="tx1">
                    <a:tint val="75000"/>
                  </a:schemeClr>
                </a:solidFill>
                <a:latin typeface="Garamond" panose="02020404030301010803" pitchFamily="18" charset="0"/>
                <a:ea typeface="+mn-ea"/>
                <a:cs typeface="+mn-cs"/>
              </a:defRPr>
            </a:lvl1pPr>
            <a:lvl2pPr marL="0" indent="0" algn="ctr" defTabSz="457200" rtl="0" fontAlgn="base">
              <a:spcBef>
                <a:spcPct val="20000"/>
              </a:spcBef>
              <a:spcAft>
                <a:spcPct val="0"/>
              </a:spcAft>
              <a:buFont typeface="Arial" charset="0"/>
              <a:buNone/>
              <a:defRPr lang="hu-HU" sz="3200" kern="1200" dirty="0" smtClean="0">
                <a:solidFill>
                  <a:schemeClr val="tx1">
                    <a:tint val="75000"/>
                  </a:schemeClr>
                </a:solidFill>
                <a:latin typeface="Garamond" panose="02020404030301010803" pitchFamily="18" charset="0"/>
                <a:ea typeface="+mn-ea"/>
                <a:cs typeface="+mn-cs"/>
              </a:defRPr>
            </a:lvl2pPr>
            <a:lvl3pPr marL="0" indent="0" algn="ctr" defTabSz="457200" rtl="0" fontAlgn="base">
              <a:spcBef>
                <a:spcPct val="20000"/>
              </a:spcBef>
              <a:spcAft>
                <a:spcPct val="0"/>
              </a:spcAft>
              <a:buFont typeface="Arial" charset="0"/>
              <a:buNone/>
              <a:defRPr lang="hu-HU" sz="3200" kern="1200" dirty="0" smtClean="0">
                <a:solidFill>
                  <a:schemeClr val="tx1">
                    <a:tint val="75000"/>
                  </a:schemeClr>
                </a:solidFill>
                <a:latin typeface="Garamond" panose="02020404030301010803" pitchFamily="18" charset="0"/>
                <a:ea typeface="+mn-ea"/>
                <a:cs typeface="+mn-cs"/>
              </a:defRPr>
            </a:lvl3pPr>
            <a:lvl4pPr marL="0" indent="0" algn="ctr" defTabSz="457200" rtl="0" fontAlgn="base">
              <a:spcBef>
                <a:spcPct val="20000"/>
              </a:spcBef>
              <a:spcAft>
                <a:spcPct val="0"/>
              </a:spcAft>
              <a:buFont typeface="Arial" charset="0"/>
              <a:buNone/>
              <a:defRPr lang="hu-HU" sz="3200" kern="1200" dirty="0" smtClean="0">
                <a:solidFill>
                  <a:schemeClr val="tx1">
                    <a:tint val="75000"/>
                  </a:schemeClr>
                </a:solidFill>
                <a:latin typeface="Garamond" panose="02020404030301010803" pitchFamily="18" charset="0"/>
                <a:ea typeface="+mn-ea"/>
                <a:cs typeface="+mn-cs"/>
              </a:defRPr>
            </a:lvl4pPr>
            <a:lvl5pPr marL="0" indent="0" algn="ctr" defTabSz="457200" rtl="0" fontAlgn="base">
              <a:spcBef>
                <a:spcPct val="20000"/>
              </a:spcBef>
              <a:spcAft>
                <a:spcPct val="0"/>
              </a:spcAft>
              <a:buFont typeface="Arial" charset="0"/>
              <a:buNone/>
              <a:defRPr lang="hu-HU" sz="3200" kern="1200" dirty="0">
                <a:solidFill>
                  <a:schemeClr val="tx1">
                    <a:tint val="75000"/>
                  </a:schemeClr>
                </a:solidFill>
                <a:latin typeface="Garamond" panose="02020404030301010803" pitchFamily="18" charset="0"/>
                <a:ea typeface="+mn-ea"/>
                <a:cs typeface="+mn-cs"/>
              </a:defRPr>
            </a:lvl5pPr>
          </a:lstStyle>
          <a:p>
            <a:pPr lvl="0"/>
            <a:r>
              <a:rPr lang="hu-HU" dirty="0"/>
              <a:t>Mintaszöveg szerkesztése</a:t>
            </a:r>
          </a:p>
        </p:txBody>
      </p:sp>
    </p:spTree>
    <p:extLst>
      <p:ext uri="{BB962C8B-B14F-4D97-AF65-F5344CB8AC3E}">
        <p14:creationId xmlns:p14="http://schemas.microsoft.com/office/powerpoint/2010/main" val="1236302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7018" y="284163"/>
            <a:ext cx="7200000" cy="1008000"/>
          </a:xfrm>
        </p:spPr>
        <p:txBody>
          <a:bodyPr/>
          <a:lstStyle/>
          <a:p>
            <a:r>
              <a:rPr lang="en-US" noProof="0" dirty="0"/>
              <a:t>Click to edit Master title style</a:t>
            </a:r>
          </a:p>
        </p:txBody>
      </p:sp>
      <p:sp>
        <p:nvSpPr>
          <p:cNvPr id="3" name="Content Placeholder 2"/>
          <p:cNvSpPr>
            <a:spLocks noGrp="1"/>
          </p:cNvSpPr>
          <p:nvPr>
            <p:ph idx="1"/>
          </p:nvPr>
        </p:nvSpPr>
        <p:spPr>
          <a:xfrm>
            <a:off x="1695450" y="1402915"/>
            <a:ext cx="7200000" cy="5001559"/>
          </a:xfrm>
        </p:spPr>
        <p:txBody>
          <a:bodyPr/>
          <a:lstStyle>
            <a:lvl2pPr>
              <a:spcBef>
                <a:spcPts val="300"/>
              </a:spcBef>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lvl1pPr>
              <a:defRPr/>
            </a:lvl1pPr>
          </a:lstStyle>
          <a:p>
            <a:pPr>
              <a:defRPr/>
            </a:pPr>
            <a:fld id="{8A2695AA-B71F-412F-BD84-76199718120C}" type="datetime1">
              <a:rPr lang="en-US" smtClean="0"/>
              <a:t>4/23/2019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hu-HU" dirty="0" err="1"/>
              <a:t>InfoEra</a:t>
            </a:r>
            <a:r>
              <a:rPr lang="hu-HU" dirty="0"/>
              <a:t> </a:t>
            </a:r>
            <a:r>
              <a:rPr lang="en-US" dirty="0"/>
              <a:t>2016</a:t>
            </a:r>
          </a:p>
        </p:txBody>
      </p:sp>
      <p:sp>
        <p:nvSpPr>
          <p:cNvPr id="6" name="Slide Number Placeholder 5"/>
          <p:cNvSpPr>
            <a:spLocks noGrp="1"/>
          </p:cNvSpPr>
          <p:nvPr>
            <p:ph type="sldNum" sz="quarter" idx="12"/>
          </p:nvPr>
        </p:nvSpPr>
        <p:spPr/>
        <p:txBody>
          <a:bodyPr/>
          <a:lstStyle>
            <a:lvl1pPr>
              <a:defRPr/>
            </a:lvl1pPr>
          </a:lstStyle>
          <a:p>
            <a:pPr>
              <a:defRPr/>
            </a:pPr>
            <a:fld id="{8528D95B-28C8-4FC8-9A5F-9BEE327AB812}" type="slidenum">
              <a:rPr lang="en-US" smtClean="0"/>
              <a:pPr>
                <a:defRPr/>
              </a:pPr>
              <a:t>‹#›</a:t>
            </a:fld>
            <a:r>
              <a:rPr lang="hu-HU" dirty="0"/>
              <a:t>/</a:t>
            </a:r>
            <a:endParaRPr lang="en-US" dirty="0"/>
          </a:p>
        </p:txBody>
      </p:sp>
    </p:spTree>
    <p:extLst>
      <p:ext uri="{BB962C8B-B14F-4D97-AF65-F5344CB8AC3E}">
        <p14:creationId xmlns:p14="http://schemas.microsoft.com/office/powerpoint/2010/main" val="1391763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dirty="0" err="1"/>
              <a:t>Click</a:t>
            </a:r>
            <a:r>
              <a:rPr lang="hu-HU" dirty="0"/>
              <a:t> </a:t>
            </a:r>
            <a:r>
              <a:rPr lang="hu-HU" dirty="0" err="1"/>
              <a:t>to</a:t>
            </a:r>
            <a:r>
              <a:rPr lang="hu-HU" dirty="0"/>
              <a:t> </a:t>
            </a:r>
            <a:r>
              <a:rPr lang="hu-HU" dirty="0" err="1"/>
              <a:t>edit</a:t>
            </a:r>
            <a:r>
              <a:rPr lang="hu-HU" dirty="0"/>
              <a:t> Master </a:t>
            </a:r>
            <a:r>
              <a:rPr lang="hu-HU" dirty="0" err="1"/>
              <a:t>title</a:t>
            </a:r>
            <a:r>
              <a:rPr lang="hu-HU" dirty="0"/>
              <a:t> </a:t>
            </a:r>
            <a:r>
              <a:rPr lang="hu-HU" dirty="0" err="1"/>
              <a:t>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dirty="0" err="1"/>
              <a:t>Click</a:t>
            </a:r>
            <a:r>
              <a:rPr lang="hu-HU" dirty="0"/>
              <a:t> </a:t>
            </a:r>
            <a:r>
              <a:rPr lang="hu-HU" dirty="0" err="1"/>
              <a:t>to</a:t>
            </a:r>
            <a:r>
              <a:rPr lang="hu-HU" dirty="0"/>
              <a:t> </a:t>
            </a:r>
            <a:r>
              <a:rPr lang="hu-HU" dirty="0" err="1"/>
              <a:t>edit</a:t>
            </a:r>
            <a:r>
              <a:rPr lang="hu-HU" dirty="0"/>
              <a:t> Master text </a:t>
            </a:r>
            <a:r>
              <a:rPr lang="hu-HU" dirty="0" err="1"/>
              <a:t>styles</a:t>
            </a:r>
            <a:endParaRPr lang="hu-HU" dirty="0"/>
          </a:p>
        </p:txBody>
      </p:sp>
      <p:sp>
        <p:nvSpPr>
          <p:cNvPr id="4" name="Date Placeholder 3"/>
          <p:cNvSpPr>
            <a:spLocks noGrp="1"/>
          </p:cNvSpPr>
          <p:nvPr>
            <p:ph type="dt" sz="half" idx="10"/>
          </p:nvPr>
        </p:nvSpPr>
        <p:spPr/>
        <p:txBody>
          <a:bodyPr/>
          <a:lstStyle>
            <a:lvl1pPr>
              <a:defRPr/>
            </a:lvl1pPr>
          </a:lstStyle>
          <a:p>
            <a:pPr>
              <a:defRPr/>
            </a:pPr>
            <a:fld id="{6D1CC9F3-6FD0-4D7C-9C88-D9529FEF979D}" type="datetime1">
              <a:rPr lang="en-US" smtClean="0"/>
              <a:t>4/23/2019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hu-HU" dirty="0" err="1"/>
              <a:t>InfoEra</a:t>
            </a:r>
            <a:r>
              <a:rPr lang="hu-HU" dirty="0"/>
              <a:t> </a:t>
            </a:r>
            <a:r>
              <a:rPr lang="en-US" dirty="0"/>
              <a:t>2016</a:t>
            </a:r>
          </a:p>
        </p:txBody>
      </p:sp>
      <p:sp>
        <p:nvSpPr>
          <p:cNvPr id="6" name="Slide Number Placeholder 5"/>
          <p:cNvSpPr>
            <a:spLocks noGrp="1"/>
          </p:cNvSpPr>
          <p:nvPr>
            <p:ph type="sldNum" sz="quarter" idx="12"/>
          </p:nvPr>
        </p:nvSpPr>
        <p:spPr/>
        <p:txBody>
          <a:bodyPr/>
          <a:lstStyle>
            <a:lvl1pPr>
              <a:defRPr/>
            </a:lvl1pPr>
          </a:lstStyle>
          <a:p>
            <a:pPr>
              <a:defRPr/>
            </a:pPr>
            <a:fld id="{A6CBE8C8-B39D-4B1A-B349-CD4920DCF6A9}" type="slidenum">
              <a:rPr lang="en-US"/>
              <a:pPr>
                <a:defRPr/>
              </a:pPr>
              <a:t>‹#›</a:t>
            </a:fld>
            <a:endParaRPr lang="en-US"/>
          </a:p>
        </p:txBody>
      </p:sp>
    </p:spTree>
    <p:extLst>
      <p:ext uri="{BB962C8B-B14F-4D97-AF65-F5344CB8AC3E}">
        <p14:creationId xmlns:p14="http://schemas.microsoft.com/office/powerpoint/2010/main" val="2622168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Click</a:t>
            </a:r>
            <a:r>
              <a:rPr lang="hu-HU" dirty="0"/>
              <a:t> </a:t>
            </a:r>
            <a:r>
              <a:rPr lang="hu-HU" dirty="0" err="1"/>
              <a:t>to</a:t>
            </a:r>
            <a:r>
              <a:rPr lang="hu-HU" dirty="0"/>
              <a:t> </a:t>
            </a:r>
            <a:r>
              <a:rPr lang="hu-HU" dirty="0" err="1"/>
              <a:t>edit</a:t>
            </a:r>
            <a:r>
              <a:rPr lang="hu-HU" dirty="0"/>
              <a:t> Master </a:t>
            </a:r>
            <a:r>
              <a:rPr lang="hu-HU" dirty="0" err="1"/>
              <a:t>title</a:t>
            </a:r>
            <a:r>
              <a:rPr lang="hu-HU" dirty="0"/>
              <a:t> </a:t>
            </a:r>
            <a:r>
              <a:rPr lang="hu-HU" dirty="0" err="1"/>
              <a:t>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Date Placeholder 3"/>
          <p:cNvSpPr>
            <a:spLocks noGrp="1"/>
          </p:cNvSpPr>
          <p:nvPr>
            <p:ph type="dt" sz="half" idx="10"/>
          </p:nvPr>
        </p:nvSpPr>
        <p:spPr/>
        <p:txBody>
          <a:bodyPr/>
          <a:lstStyle>
            <a:lvl1pPr>
              <a:defRPr/>
            </a:lvl1pPr>
          </a:lstStyle>
          <a:p>
            <a:pPr>
              <a:defRPr/>
            </a:pPr>
            <a:fld id="{9F9DBBCA-7498-456F-9AC3-E84A30CF1912}" type="datetime1">
              <a:rPr lang="en-US" smtClean="0"/>
              <a:t>4/23/2019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u-HU" dirty="0" err="1"/>
              <a:t>InfoEra</a:t>
            </a:r>
            <a:r>
              <a:rPr lang="hu-HU" dirty="0"/>
              <a:t> </a:t>
            </a:r>
            <a:r>
              <a:rPr lang="en-US" dirty="0"/>
              <a:t>2016</a:t>
            </a:r>
          </a:p>
        </p:txBody>
      </p:sp>
      <p:sp>
        <p:nvSpPr>
          <p:cNvPr id="7" name="Slide Number Placeholder 5"/>
          <p:cNvSpPr>
            <a:spLocks noGrp="1"/>
          </p:cNvSpPr>
          <p:nvPr>
            <p:ph type="sldNum" sz="quarter" idx="12"/>
          </p:nvPr>
        </p:nvSpPr>
        <p:spPr/>
        <p:txBody>
          <a:bodyPr/>
          <a:lstStyle>
            <a:lvl1pPr>
              <a:defRPr/>
            </a:lvl1pPr>
          </a:lstStyle>
          <a:p>
            <a:pPr>
              <a:defRPr/>
            </a:pPr>
            <a:fld id="{C664107C-BE54-4923-B19E-B4C10EB54FC7}" type="slidenum">
              <a:rPr lang="en-US"/>
              <a:pPr>
                <a:defRPr/>
              </a:pPr>
              <a:t>‹#›</a:t>
            </a:fld>
            <a:endParaRPr lang="en-US"/>
          </a:p>
        </p:txBody>
      </p:sp>
    </p:spTree>
    <p:extLst>
      <p:ext uri="{BB962C8B-B14F-4D97-AF65-F5344CB8AC3E}">
        <p14:creationId xmlns:p14="http://schemas.microsoft.com/office/powerpoint/2010/main" val="1353231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7" name="Date Placeholder 3"/>
          <p:cNvSpPr>
            <a:spLocks noGrp="1"/>
          </p:cNvSpPr>
          <p:nvPr>
            <p:ph type="dt" sz="half" idx="10"/>
          </p:nvPr>
        </p:nvSpPr>
        <p:spPr/>
        <p:txBody>
          <a:bodyPr/>
          <a:lstStyle>
            <a:lvl1pPr>
              <a:defRPr/>
            </a:lvl1pPr>
          </a:lstStyle>
          <a:p>
            <a:pPr>
              <a:defRPr/>
            </a:pPr>
            <a:fld id="{5DF593F7-34D4-400C-9D36-A1C245EF3252}" type="datetime1">
              <a:rPr lang="en-US" smtClean="0"/>
              <a:t>4/23/2019</a:t>
            </a:fld>
            <a:endParaRPr lang="en-US"/>
          </a:p>
        </p:txBody>
      </p:sp>
      <p:sp>
        <p:nvSpPr>
          <p:cNvPr id="8" name="Footer Placeholder 4"/>
          <p:cNvSpPr>
            <a:spLocks noGrp="1"/>
          </p:cNvSpPr>
          <p:nvPr>
            <p:ph type="ftr" sz="quarter" idx="11"/>
          </p:nvPr>
        </p:nvSpPr>
        <p:spPr/>
        <p:txBody>
          <a:bodyPr/>
          <a:lstStyle>
            <a:lvl1pPr>
              <a:defRPr/>
            </a:lvl1pPr>
          </a:lstStyle>
          <a:p>
            <a:pPr>
              <a:defRPr/>
            </a:pPr>
            <a:r>
              <a:rPr lang="hu-HU" dirty="0" err="1"/>
              <a:t>InfoEra</a:t>
            </a:r>
            <a:r>
              <a:rPr lang="hu-HU" dirty="0"/>
              <a:t> </a:t>
            </a:r>
            <a:r>
              <a:rPr lang="en-US" dirty="0"/>
              <a:t>2016</a:t>
            </a:r>
          </a:p>
        </p:txBody>
      </p:sp>
      <p:sp>
        <p:nvSpPr>
          <p:cNvPr id="9" name="Slide Number Placeholder 5"/>
          <p:cNvSpPr>
            <a:spLocks noGrp="1"/>
          </p:cNvSpPr>
          <p:nvPr>
            <p:ph type="sldNum" sz="quarter" idx="12"/>
          </p:nvPr>
        </p:nvSpPr>
        <p:spPr/>
        <p:txBody>
          <a:bodyPr/>
          <a:lstStyle>
            <a:lvl1pPr>
              <a:defRPr/>
            </a:lvl1pPr>
          </a:lstStyle>
          <a:p>
            <a:pPr>
              <a:defRPr/>
            </a:pPr>
            <a:fld id="{CF674C07-D1C8-43E2-B196-FF09E885B131}" type="slidenum">
              <a:rPr lang="en-US"/>
              <a:pPr>
                <a:defRPr/>
              </a:pPr>
              <a:t>‹#›</a:t>
            </a:fld>
            <a:endParaRPr lang="en-US"/>
          </a:p>
        </p:txBody>
      </p:sp>
    </p:spTree>
    <p:extLst>
      <p:ext uri="{BB962C8B-B14F-4D97-AF65-F5344CB8AC3E}">
        <p14:creationId xmlns:p14="http://schemas.microsoft.com/office/powerpoint/2010/main" val="2616555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4D2DB0-F4A5-4C44-BEE8-5C714F9767FA}" type="datetime1">
              <a:rPr lang="en-US" smtClean="0"/>
              <a:t>4/23/2019</a:t>
            </a:fld>
            <a:endParaRPr lang="en-US"/>
          </a:p>
        </p:txBody>
      </p:sp>
      <p:sp>
        <p:nvSpPr>
          <p:cNvPr id="4" name="Footer Placeholder 4"/>
          <p:cNvSpPr>
            <a:spLocks noGrp="1"/>
          </p:cNvSpPr>
          <p:nvPr>
            <p:ph type="ftr" sz="quarter" idx="11"/>
          </p:nvPr>
        </p:nvSpPr>
        <p:spPr/>
        <p:txBody>
          <a:bodyPr/>
          <a:lstStyle>
            <a:lvl1pPr>
              <a:defRPr/>
            </a:lvl1pPr>
          </a:lstStyle>
          <a:p>
            <a:pPr>
              <a:defRPr/>
            </a:pPr>
            <a:r>
              <a:rPr lang="hu-HU" dirty="0" err="1"/>
              <a:t>InfoEra</a:t>
            </a:r>
            <a:r>
              <a:rPr lang="hu-HU" dirty="0"/>
              <a:t> </a:t>
            </a:r>
            <a:r>
              <a:rPr lang="en-US" dirty="0"/>
              <a:t>2016</a:t>
            </a:r>
          </a:p>
        </p:txBody>
      </p:sp>
      <p:sp>
        <p:nvSpPr>
          <p:cNvPr id="5" name="Slide Number Placeholder 5"/>
          <p:cNvSpPr>
            <a:spLocks noGrp="1"/>
          </p:cNvSpPr>
          <p:nvPr>
            <p:ph type="sldNum" sz="quarter" idx="12"/>
          </p:nvPr>
        </p:nvSpPr>
        <p:spPr/>
        <p:txBody>
          <a:bodyPr/>
          <a:lstStyle>
            <a:lvl1pPr>
              <a:defRPr/>
            </a:lvl1pPr>
          </a:lstStyle>
          <a:p>
            <a:pPr>
              <a:defRPr/>
            </a:pPr>
            <a:fld id="{CEA73DFE-6AB9-4A57-9130-485E91EA4E25}" type="slidenum">
              <a:rPr lang="en-US"/>
              <a:pPr>
                <a:defRPr/>
              </a:pPr>
              <a:t>‹#›</a:t>
            </a:fld>
            <a:endParaRPr lang="en-US"/>
          </a:p>
        </p:txBody>
      </p:sp>
    </p:spTree>
    <p:extLst>
      <p:ext uri="{BB962C8B-B14F-4D97-AF65-F5344CB8AC3E}">
        <p14:creationId xmlns:p14="http://schemas.microsoft.com/office/powerpoint/2010/main" val="3775242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CEAD4D-35B7-4A0C-B9E3-114E1020EA7F}" type="datetime1">
              <a:rPr lang="en-US" smtClean="0"/>
              <a:t>4/23/2019</a:t>
            </a:fld>
            <a:endParaRPr lang="en-US"/>
          </a:p>
        </p:txBody>
      </p:sp>
      <p:sp>
        <p:nvSpPr>
          <p:cNvPr id="3" name="Footer Placeholder 4"/>
          <p:cNvSpPr>
            <a:spLocks noGrp="1"/>
          </p:cNvSpPr>
          <p:nvPr>
            <p:ph type="ftr" sz="quarter" idx="11"/>
          </p:nvPr>
        </p:nvSpPr>
        <p:spPr/>
        <p:txBody>
          <a:bodyPr/>
          <a:lstStyle>
            <a:lvl1pPr>
              <a:defRPr/>
            </a:lvl1pPr>
          </a:lstStyle>
          <a:p>
            <a:pPr>
              <a:defRPr/>
            </a:pPr>
            <a:r>
              <a:rPr lang="hu-HU" dirty="0" err="1"/>
              <a:t>InfoEra</a:t>
            </a:r>
            <a:r>
              <a:rPr lang="hu-HU" dirty="0"/>
              <a:t> </a:t>
            </a:r>
            <a:r>
              <a:rPr lang="en-US" dirty="0"/>
              <a:t>2016</a:t>
            </a:r>
          </a:p>
        </p:txBody>
      </p:sp>
      <p:sp>
        <p:nvSpPr>
          <p:cNvPr id="4" name="Slide Number Placeholder 5"/>
          <p:cNvSpPr>
            <a:spLocks noGrp="1"/>
          </p:cNvSpPr>
          <p:nvPr>
            <p:ph type="sldNum" sz="quarter" idx="12"/>
          </p:nvPr>
        </p:nvSpPr>
        <p:spPr/>
        <p:txBody>
          <a:bodyPr/>
          <a:lstStyle>
            <a:lvl1pPr>
              <a:defRPr/>
            </a:lvl1pPr>
          </a:lstStyle>
          <a:p>
            <a:pPr>
              <a:defRPr/>
            </a:pPr>
            <a:fld id="{3546586E-713E-48F1-BAD8-2A3BE610CA5F}" type="slidenum">
              <a:rPr lang="en-US"/>
              <a:pPr>
                <a:defRPr/>
              </a:pPr>
              <a:t>‹#›</a:t>
            </a:fld>
            <a:endParaRPr lang="en-US"/>
          </a:p>
        </p:txBody>
      </p:sp>
    </p:spTree>
    <p:extLst>
      <p:ext uri="{BB962C8B-B14F-4D97-AF65-F5344CB8AC3E}">
        <p14:creationId xmlns:p14="http://schemas.microsoft.com/office/powerpoint/2010/main" val="130047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91532E8-3583-42D7-AF9D-7C20772BFC32}" type="datetimeFigureOut">
              <a:rPr lang="hu-HU" smtClean="0"/>
              <a:t>2019.04.23.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1383243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Click to edit Master text styles</a:t>
            </a:r>
          </a:p>
        </p:txBody>
      </p:sp>
      <p:sp>
        <p:nvSpPr>
          <p:cNvPr id="5" name="Date Placeholder 3"/>
          <p:cNvSpPr>
            <a:spLocks noGrp="1"/>
          </p:cNvSpPr>
          <p:nvPr>
            <p:ph type="dt" sz="half" idx="10"/>
          </p:nvPr>
        </p:nvSpPr>
        <p:spPr/>
        <p:txBody>
          <a:bodyPr/>
          <a:lstStyle>
            <a:lvl1pPr>
              <a:defRPr/>
            </a:lvl1pPr>
          </a:lstStyle>
          <a:p>
            <a:pPr>
              <a:defRPr/>
            </a:pPr>
            <a:fld id="{6E7B80D3-D906-4560-8236-2AE67314496A}" type="datetime1">
              <a:rPr lang="en-US" smtClean="0"/>
              <a:t>4/23/2019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u-HU" dirty="0" err="1"/>
              <a:t>InfoEra</a:t>
            </a:r>
            <a:r>
              <a:rPr lang="hu-HU" dirty="0"/>
              <a:t> </a:t>
            </a:r>
            <a:r>
              <a:rPr lang="en-US" dirty="0"/>
              <a:t>2016</a:t>
            </a:r>
          </a:p>
        </p:txBody>
      </p:sp>
      <p:sp>
        <p:nvSpPr>
          <p:cNvPr id="7" name="Slide Number Placeholder 5"/>
          <p:cNvSpPr>
            <a:spLocks noGrp="1"/>
          </p:cNvSpPr>
          <p:nvPr>
            <p:ph type="sldNum" sz="quarter" idx="12"/>
          </p:nvPr>
        </p:nvSpPr>
        <p:spPr/>
        <p:txBody>
          <a:bodyPr/>
          <a:lstStyle>
            <a:lvl1pPr>
              <a:defRPr/>
            </a:lvl1pPr>
          </a:lstStyle>
          <a:p>
            <a:pPr>
              <a:defRPr/>
            </a:pPr>
            <a:fld id="{5CF802C7-1937-40BF-8BAA-47E1A2F89261}" type="slidenum">
              <a:rPr lang="en-US"/>
              <a:pPr>
                <a:defRPr/>
              </a:pPr>
              <a:t>‹#›</a:t>
            </a:fld>
            <a:endParaRPr lang="en-US"/>
          </a:p>
        </p:txBody>
      </p:sp>
    </p:spTree>
    <p:extLst>
      <p:ext uri="{BB962C8B-B14F-4D97-AF65-F5344CB8AC3E}">
        <p14:creationId xmlns:p14="http://schemas.microsoft.com/office/powerpoint/2010/main" val="229742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Click to edit Master text styles</a:t>
            </a:r>
          </a:p>
        </p:txBody>
      </p:sp>
      <p:sp>
        <p:nvSpPr>
          <p:cNvPr id="5" name="Date Placeholder 3"/>
          <p:cNvSpPr>
            <a:spLocks noGrp="1"/>
          </p:cNvSpPr>
          <p:nvPr>
            <p:ph type="dt" sz="half" idx="10"/>
          </p:nvPr>
        </p:nvSpPr>
        <p:spPr/>
        <p:txBody>
          <a:bodyPr/>
          <a:lstStyle>
            <a:lvl1pPr>
              <a:defRPr/>
            </a:lvl1pPr>
          </a:lstStyle>
          <a:p>
            <a:pPr>
              <a:defRPr/>
            </a:pPr>
            <a:fld id="{E11936EB-A184-4DE6-A402-952F73FD4FBB}" type="datetime1">
              <a:rPr lang="en-US" smtClean="0"/>
              <a:t>4/23/2019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u-HU" dirty="0" err="1"/>
              <a:t>InfoEra</a:t>
            </a:r>
            <a:r>
              <a:rPr lang="hu-HU" dirty="0"/>
              <a:t> </a:t>
            </a:r>
            <a:r>
              <a:rPr lang="en-US" dirty="0"/>
              <a:t>2016</a:t>
            </a:r>
          </a:p>
        </p:txBody>
      </p:sp>
      <p:sp>
        <p:nvSpPr>
          <p:cNvPr id="7" name="Slide Number Placeholder 5"/>
          <p:cNvSpPr>
            <a:spLocks noGrp="1"/>
          </p:cNvSpPr>
          <p:nvPr>
            <p:ph type="sldNum" sz="quarter" idx="12"/>
          </p:nvPr>
        </p:nvSpPr>
        <p:spPr/>
        <p:txBody>
          <a:bodyPr/>
          <a:lstStyle>
            <a:lvl1pPr>
              <a:defRPr/>
            </a:lvl1pPr>
          </a:lstStyle>
          <a:p>
            <a:pPr>
              <a:defRPr/>
            </a:pPr>
            <a:fld id="{81B6FD68-C7C4-46C5-88F0-2DDF3E4BD1D3}" type="slidenum">
              <a:rPr lang="en-US"/>
              <a:pPr>
                <a:defRPr/>
              </a:pPr>
              <a:t>‹#›</a:t>
            </a:fld>
            <a:endParaRPr lang="en-US"/>
          </a:p>
        </p:txBody>
      </p:sp>
    </p:spTree>
    <p:extLst>
      <p:ext uri="{BB962C8B-B14F-4D97-AF65-F5344CB8AC3E}">
        <p14:creationId xmlns:p14="http://schemas.microsoft.com/office/powerpoint/2010/main" val="2052676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lvl1pPr>
              <a:defRPr/>
            </a:lvl1pPr>
          </a:lstStyle>
          <a:p>
            <a:pPr>
              <a:defRPr/>
            </a:pPr>
            <a:fld id="{D517E5AC-B1E2-4947-AA85-0326EF16A5CA}" type="datetime1">
              <a:rPr lang="en-US" smtClean="0"/>
              <a:t>4/23/2019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hu-HU" dirty="0" err="1"/>
              <a:t>InfoEra</a:t>
            </a:r>
            <a:r>
              <a:rPr lang="hu-HU" dirty="0"/>
              <a:t> </a:t>
            </a:r>
            <a:r>
              <a:rPr lang="en-US" dirty="0"/>
              <a:t>2016</a:t>
            </a:r>
          </a:p>
        </p:txBody>
      </p:sp>
      <p:sp>
        <p:nvSpPr>
          <p:cNvPr id="6" name="Slide Number Placeholder 5"/>
          <p:cNvSpPr>
            <a:spLocks noGrp="1"/>
          </p:cNvSpPr>
          <p:nvPr>
            <p:ph type="sldNum" sz="quarter" idx="12"/>
          </p:nvPr>
        </p:nvSpPr>
        <p:spPr/>
        <p:txBody>
          <a:bodyPr/>
          <a:lstStyle>
            <a:lvl1pPr>
              <a:defRPr/>
            </a:lvl1pPr>
          </a:lstStyle>
          <a:p>
            <a:pPr>
              <a:defRPr/>
            </a:pPr>
            <a:fld id="{A5B2FD4A-2425-49F2-ADE8-E1D11CC3E8A3}" type="slidenum">
              <a:rPr lang="en-US"/>
              <a:pPr>
                <a:defRPr/>
              </a:pPr>
              <a:t>‹#›</a:t>
            </a:fld>
            <a:endParaRPr lang="en-US"/>
          </a:p>
        </p:txBody>
      </p:sp>
    </p:spTree>
    <p:extLst>
      <p:ext uri="{BB962C8B-B14F-4D97-AF65-F5344CB8AC3E}">
        <p14:creationId xmlns:p14="http://schemas.microsoft.com/office/powerpoint/2010/main" val="4132310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lvl1pPr>
              <a:defRPr/>
            </a:lvl1pPr>
          </a:lstStyle>
          <a:p>
            <a:pPr>
              <a:defRPr/>
            </a:pPr>
            <a:fld id="{1A81FD63-1D6D-4161-9F47-F03B408C4269}" type="datetime1">
              <a:rPr lang="en-US" smtClean="0"/>
              <a:t>4/23/2019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hu-HU" dirty="0" err="1"/>
              <a:t>InfoEra</a:t>
            </a:r>
            <a:r>
              <a:rPr lang="hu-HU" dirty="0"/>
              <a:t> </a:t>
            </a:r>
            <a:r>
              <a:rPr lang="en-US" dirty="0"/>
              <a:t>2016</a:t>
            </a:r>
          </a:p>
        </p:txBody>
      </p:sp>
      <p:sp>
        <p:nvSpPr>
          <p:cNvPr id="6" name="Slide Number Placeholder 5"/>
          <p:cNvSpPr>
            <a:spLocks noGrp="1"/>
          </p:cNvSpPr>
          <p:nvPr>
            <p:ph type="sldNum" sz="quarter" idx="12"/>
          </p:nvPr>
        </p:nvSpPr>
        <p:spPr/>
        <p:txBody>
          <a:bodyPr/>
          <a:lstStyle>
            <a:lvl1pPr>
              <a:defRPr/>
            </a:lvl1pPr>
          </a:lstStyle>
          <a:p>
            <a:pPr>
              <a:defRPr/>
            </a:pPr>
            <a:fld id="{C0FBD166-6F76-4388-8A38-09D908FC058F}" type="slidenum">
              <a:rPr lang="en-US"/>
              <a:pPr>
                <a:defRPr/>
              </a:pPr>
              <a:t>‹#›</a:t>
            </a:fld>
            <a:endParaRPr lang="en-US"/>
          </a:p>
        </p:txBody>
      </p:sp>
    </p:spTree>
    <p:extLst>
      <p:ext uri="{BB962C8B-B14F-4D97-AF65-F5344CB8AC3E}">
        <p14:creationId xmlns:p14="http://schemas.microsoft.com/office/powerpoint/2010/main" val="2051849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0000" y="2130425"/>
            <a:ext cx="6912000" cy="1470025"/>
          </a:xfrm>
        </p:spPr>
        <p:txBody>
          <a:bodyPr/>
          <a:lstStyle/>
          <a:p>
            <a:r>
              <a:rPr lang="en-US" noProof="0" dirty="0"/>
              <a:t>Click to edit Master title style</a:t>
            </a:r>
          </a:p>
        </p:txBody>
      </p:sp>
      <p:sp>
        <p:nvSpPr>
          <p:cNvPr id="3" name="Subtitle 2"/>
          <p:cNvSpPr>
            <a:spLocks noGrp="1"/>
          </p:cNvSpPr>
          <p:nvPr>
            <p:ph type="subTitle" idx="1"/>
          </p:nvPr>
        </p:nvSpPr>
        <p:spPr>
          <a:xfrm>
            <a:off x="1695624" y="3886200"/>
            <a:ext cx="32400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0290AFC-7DBB-4151-844D-3E44521BEDAC}" type="datetime1">
              <a:rPr lang="en-US" smtClean="0"/>
              <a:t>4/23/2019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6" name="Slide Number Placeholder 5"/>
          <p:cNvSpPr>
            <a:spLocks noGrp="1"/>
          </p:cNvSpPr>
          <p:nvPr>
            <p:ph type="sldNum" sz="quarter" idx="12"/>
          </p:nvPr>
        </p:nvSpPr>
        <p:spPr/>
        <p:txBody>
          <a:bodyPr/>
          <a:lstStyle>
            <a:lvl1pPr>
              <a:defRPr/>
            </a:lvl1pPr>
          </a:lstStyle>
          <a:p>
            <a:pPr>
              <a:defRPr/>
            </a:pPr>
            <a:fld id="{EE198A9A-D58F-4465-854F-6C40A3AA87CD}" type="slidenum">
              <a:rPr lang="en-US"/>
              <a:pPr>
                <a:defRPr/>
              </a:pPr>
              <a:t>‹#›</a:t>
            </a:fld>
            <a:endParaRPr lang="en-US"/>
          </a:p>
        </p:txBody>
      </p:sp>
      <p:sp>
        <p:nvSpPr>
          <p:cNvPr id="14" name="Second SubTitle"/>
          <p:cNvSpPr>
            <a:spLocks noGrp="1"/>
          </p:cNvSpPr>
          <p:nvPr>
            <p:ph type="body" sz="quarter" idx="13"/>
          </p:nvPr>
        </p:nvSpPr>
        <p:spPr>
          <a:xfrm>
            <a:off x="5381912" y="3886200"/>
            <a:ext cx="3240088" cy="1752600"/>
          </a:xfrm>
        </p:spPr>
        <p:txBody>
          <a:bodyPr/>
          <a:lstStyle>
            <a:lvl1pPr marL="0" indent="0" algn="ctr" defTabSz="457200" rtl="0" fontAlgn="base">
              <a:spcBef>
                <a:spcPct val="20000"/>
              </a:spcBef>
              <a:spcAft>
                <a:spcPct val="0"/>
              </a:spcAft>
              <a:buFont typeface="Arial" charset="0"/>
              <a:buNone/>
              <a:defRPr lang="hu-HU" sz="2400" kern="1200" dirty="0" smtClean="0">
                <a:solidFill>
                  <a:schemeClr val="tx1">
                    <a:tint val="75000"/>
                  </a:schemeClr>
                </a:solidFill>
                <a:latin typeface="Garamond" panose="02020404030301010803" pitchFamily="18" charset="0"/>
                <a:ea typeface="+mn-ea"/>
                <a:cs typeface="+mn-cs"/>
              </a:defRPr>
            </a:lvl1pPr>
            <a:lvl2pPr marL="0" indent="0" algn="ctr" defTabSz="457200" rtl="0" fontAlgn="base">
              <a:spcBef>
                <a:spcPct val="20000"/>
              </a:spcBef>
              <a:spcAft>
                <a:spcPct val="0"/>
              </a:spcAft>
              <a:buFont typeface="Arial" charset="0"/>
              <a:buNone/>
              <a:defRPr lang="hu-HU" sz="3200" kern="1200" dirty="0" smtClean="0">
                <a:solidFill>
                  <a:schemeClr val="tx1">
                    <a:tint val="75000"/>
                  </a:schemeClr>
                </a:solidFill>
                <a:latin typeface="Garamond" panose="02020404030301010803" pitchFamily="18" charset="0"/>
                <a:ea typeface="+mn-ea"/>
                <a:cs typeface="+mn-cs"/>
              </a:defRPr>
            </a:lvl2pPr>
            <a:lvl3pPr marL="0" indent="0" algn="ctr" defTabSz="457200" rtl="0" fontAlgn="base">
              <a:spcBef>
                <a:spcPct val="20000"/>
              </a:spcBef>
              <a:spcAft>
                <a:spcPct val="0"/>
              </a:spcAft>
              <a:buFont typeface="Arial" charset="0"/>
              <a:buNone/>
              <a:defRPr lang="hu-HU" sz="3200" kern="1200" dirty="0" smtClean="0">
                <a:solidFill>
                  <a:schemeClr val="tx1">
                    <a:tint val="75000"/>
                  </a:schemeClr>
                </a:solidFill>
                <a:latin typeface="Garamond" panose="02020404030301010803" pitchFamily="18" charset="0"/>
                <a:ea typeface="+mn-ea"/>
                <a:cs typeface="+mn-cs"/>
              </a:defRPr>
            </a:lvl3pPr>
            <a:lvl4pPr marL="0" indent="0" algn="ctr" defTabSz="457200" rtl="0" fontAlgn="base">
              <a:spcBef>
                <a:spcPct val="20000"/>
              </a:spcBef>
              <a:spcAft>
                <a:spcPct val="0"/>
              </a:spcAft>
              <a:buFont typeface="Arial" charset="0"/>
              <a:buNone/>
              <a:defRPr lang="hu-HU" sz="3200" kern="1200" dirty="0" smtClean="0">
                <a:solidFill>
                  <a:schemeClr val="tx1">
                    <a:tint val="75000"/>
                  </a:schemeClr>
                </a:solidFill>
                <a:latin typeface="Garamond" panose="02020404030301010803" pitchFamily="18" charset="0"/>
                <a:ea typeface="+mn-ea"/>
                <a:cs typeface="+mn-cs"/>
              </a:defRPr>
            </a:lvl4pPr>
            <a:lvl5pPr marL="0" indent="0" algn="ctr" defTabSz="457200" rtl="0" fontAlgn="base">
              <a:spcBef>
                <a:spcPct val="20000"/>
              </a:spcBef>
              <a:spcAft>
                <a:spcPct val="0"/>
              </a:spcAft>
              <a:buFont typeface="Arial" charset="0"/>
              <a:buNone/>
              <a:defRPr lang="hu-HU" sz="3200" kern="1200" dirty="0">
                <a:solidFill>
                  <a:schemeClr val="tx1">
                    <a:tint val="75000"/>
                  </a:schemeClr>
                </a:solidFill>
                <a:latin typeface="Garamond" panose="02020404030301010803" pitchFamily="18" charset="0"/>
                <a:ea typeface="+mn-ea"/>
                <a:cs typeface="+mn-cs"/>
              </a:defRPr>
            </a:lvl5pPr>
          </a:lstStyle>
          <a:p>
            <a:pPr lvl="0"/>
            <a:r>
              <a:rPr lang="hu-HU" dirty="0"/>
              <a:t>Mintaszöveg szerkesztése</a:t>
            </a:r>
          </a:p>
        </p:txBody>
      </p:sp>
    </p:spTree>
    <p:extLst>
      <p:ext uri="{BB962C8B-B14F-4D97-AF65-F5344CB8AC3E}">
        <p14:creationId xmlns:p14="http://schemas.microsoft.com/office/powerpoint/2010/main" val="2707599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7018" y="284163"/>
            <a:ext cx="7200000" cy="1008000"/>
          </a:xfrm>
        </p:spPr>
        <p:txBody>
          <a:bodyPr/>
          <a:lstStyle/>
          <a:p>
            <a:r>
              <a:rPr lang="en-US" noProof="0" dirty="0"/>
              <a:t>Click to edit Master title style</a:t>
            </a:r>
          </a:p>
        </p:txBody>
      </p:sp>
      <p:sp>
        <p:nvSpPr>
          <p:cNvPr id="3" name="Content Placeholder 2"/>
          <p:cNvSpPr>
            <a:spLocks noGrp="1"/>
          </p:cNvSpPr>
          <p:nvPr>
            <p:ph idx="1"/>
          </p:nvPr>
        </p:nvSpPr>
        <p:spPr>
          <a:xfrm>
            <a:off x="1695450" y="1402915"/>
            <a:ext cx="7200000" cy="5001559"/>
          </a:xfrm>
        </p:spPr>
        <p:txBody>
          <a:bodyPr/>
          <a:lstStyle>
            <a:lvl2pPr>
              <a:spcBef>
                <a:spcPts val="300"/>
              </a:spcBef>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lvl1pPr>
              <a:defRPr/>
            </a:lvl1pPr>
          </a:lstStyle>
          <a:p>
            <a:pPr>
              <a:defRPr/>
            </a:pPr>
            <a:fld id="{8A2695AA-B71F-412F-BD84-76199718120C}" type="datetime1">
              <a:rPr lang="en-US" smtClean="0"/>
              <a:t>4/23/2019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6" name="Slide Number Placeholder 5"/>
          <p:cNvSpPr>
            <a:spLocks noGrp="1"/>
          </p:cNvSpPr>
          <p:nvPr>
            <p:ph type="sldNum" sz="quarter" idx="12"/>
          </p:nvPr>
        </p:nvSpPr>
        <p:spPr/>
        <p:txBody>
          <a:bodyPr/>
          <a:lstStyle>
            <a:lvl1pPr>
              <a:defRPr/>
            </a:lvl1pPr>
          </a:lstStyle>
          <a:p>
            <a:pPr>
              <a:defRPr/>
            </a:pPr>
            <a:fld id="{8528D95B-28C8-4FC8-9A5F-9BEE327AB812}" type="slidenum">
              <a:rPr lang="en-US" smtClean="0"/>
              <a:pPr>
                <a:defRPr/>
              </a:pPr>
              <a:t>‹#›</a:t>
            </a:fld>
            <a:r>
              <a:rPr lang="hu-HU" dirty="0"/>
              <a:t>/</a:t>
            </a:r>
            <a:endParaRPr lang="en-US" dirty="0"/>
          </a:p>
        </p:txBody>
      </p:sp>
    </p:spTree>
    <p:extLst>
      <p:ext uri="{BB962C8B-B14F-4D97-AF65-F5344CB8AC3E}">
        <p14:creationId xmlns:p14="http://schemas.microsoft.com/office/powerpoint/2010/main" val="320967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dirty="0" err="1"/>
              <a:t>Click</a:t>
            </a:r>
            <a:r>
              <a:rPr lang="hu-HU" dirty="0"/>
              <a:t> </a:t>
            </a:r>
            <a:r>
              <a:rPr lang="hu-HU" dirty="0" err="1"/>
              <a:t>to</a:t>
            </a:r>
            <a:r>
              <a:rPr lang="hu-HU" dirty="0"/>
              <a:t> </a:t>
            </a:r>
            <a:r>
              <a:rPr lang="hu-HU" dirty="0" err="1"/>
              <a:t>edit</a:t>
            </a:r>
            <a:r>
              <a:rPr lang="hu-HU" dirty="0"/>
              <a:t> Master </a:t>
            </a:r>
            <a:r>
              <a:rPr lang="hu-HU" dirty="0" err="1"/>
              <a:t>title</a:t>
            </a:r>
            <a:r>
              <a:rPr lang="hu-HU" dirty="0"/>
              <a:t> </a:t>
            </a:r>
            <a:r>
              <a:rPr lang="hu-HU" dirty="0" err="1"/>
              <a:t>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dirty="0" err="1"/>
              <a:t>Click</a:t>
            </a:r>
            <a:r>
              <a:rPr lang="hu-HU" dirty="0"/>
              <a:t> </a:t>
            </a:r>
            <a:r>
              <a:rPr lang="hu-HU" dirty="0" err="1"/>
              <a:t>to</a:t>
            </a:r>
            <a:r>
              <a:rPr lang="hu-HU" dirty="0"/>
              <a:t> </a:t>
            </a:r>
            <a:r>
              <a:rPr lang="hu-HU" dirty="0" err="1"/>
              <a:t>edit</a:t>
            </a:r>
            <a:r>
              <a:rPr lang="hu-HU" dirty="0"/>
              <a:t> Master text </a:t>
            </a:r>
            <a:r>
              <a:rPr lang="hu-HU" dirty="0" err="1"/>
              <a:t>styles</a:t>
            </a:r>
            <a:endParaRPr lang="hu-HU" dirty="0"/>
          </a:p>
        </p:txBody>
      </p:sp>
      <p:sp>
        <p:nvSpPr>
          <p:cNvPr id="4" name="Date Placeholder 3"/>
          <p:cNvSpPr>
            <a:spLocks noGrp="1"/>
          </p:cNvSpPr>
          <p:nvPr>
            <p:ph type="dt" sz="half" idx="10"/>
          </p:nvPr>
        </p:nvSpPr>
        <p:spPr/>
        <p:txBody>
          <a:bodyPr/>
          <a:lstStyle>
            <a:lvl1pPr>
              <a:defRPr/>
            </a:lvl1pPr>
          </a:lstStyle>
          <a:p>
            <a:pPr>
              <a:defRPr/>
            </a:pPr>
            <a:fld id="{6D1CC9F3-6FD0-4D7C-9C88-D9529FEF979D}" type="datetime1">
              <a:rPr lang="en-US" smtClean="0"/>
              <a:t>4/23/2019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6" name="Slide Number Placeholder 5"/>
          <p:cNvSpPr>
            <a:spLocks noGrp="1"/>
          </p:cNvSpPr>
          <p:nvPr>
            <p:ph type="sldNum" sz="quarter" idx="12"/>
          </p:nvPr>
        </p:nvSpPr>
        <p:spPr/>
        <p:txBody>
          <a:bodyPr/>
          <a:lstStyle>
            <a:lvl1pPr>
              <a:defRPr/>
            </a:lvl1pPr>
          </a:lstStyle>
          <a:p>
            <a:pPr>
              <a:defRPr/>
            </a:pPr>
            <a:fld id="{A6CBE8C8-B39D-4B1A-B349-CD4920DCF6A9}" type="slidenum">
              <a:rPr lang="en-US"/>
              <a:pPr>
                <a:defRPr/>
              </a:pPr>
              <a:t>‹#›</a:t>
            </a:fld>
            <a:endParaRPr lang="en-US"/>
          </a:p>
        </p:txBody>
      </p:sp>
    </p:spTree>
    <p:extLst>
      <p:ext uri="{BB962C8B-B14F-4D97-AF65-F5344CB8AC3E}">
        <p14:creationId xmlns:p14="http://schemas.microsoft.com/office/powerpoint/2010/main" val="357329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Click</a:t>
            </a:r>
            <a:r>
              <a:rPr lang="hu-HU" dirty="0"/>
              <a:t> </a:t>
            </a:r>
            <a:r>
              <a:rPr lang="hu-HU" dirty="0" err="1"/>
              <a:t>to</a:t>
            </a:r>
            <a:r>
              <a:rPr lang="hu-HU" dirty="0"/>
              <a:t> </a:t>
            </a:r>
            <a:r>
              <a:rPr lang="hu-HU" dirty="0" err="1"/>
              <a:t>edit</a:t>
            </a:r>
            <a:r>
              <a:rPr lang="hu-HU" dirty="0"/>
              <a:t> Master </a:t>
            </a:r>
            <a:r>
              <a:rPr lang="hu-HU" dirty="0" err="1"/>
              <a:t>title</a:t>
            </a:r>
            <a:r>
              <a:rPr lang="hu-HU" dirty="0"/>
              <a:t> </a:t>
            </a:r>
            <a:r>
              <a:rPr lang="hu-HU" dirty="0" err="1"/>
              <a:t>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Date Placeholder 3"/>
          <p:cNvSpPr>
            <a:spLocks noGrp="1"/>
          </p:cNvSpPr>
          <p:nvPr>
            <p:ph type="dt" sz="half" idx="10"/>
          </p:nvPr>
        </p:nvSpPr>
        <p:spPr/>
        <p:txBody>
          <a:bodyPr/>
          <a:lstStyle>
            <a:lvl1pPr>
              <a:defRPr/>
            </a:lvl1pPr>
          </a:lstStyle>
          <a:p>
            <a:pPr>
              <a:defRPr/>
            </a:pPr>
            <a:fld id="{9F9DBBCA-7498-456F-9AC3-E84A30CF1912}" type="datetime1">
              <a:rPr lang="en-US" smtClean="0"/>
              <a:t>4/23/2019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7" name="Slide Number Placeholder 5"/>
          <p:cNvSpPr>
            <a:spLocks noGrp="1"/>
          </p:cNvSpPr>
          <p:nvPr>
            <p:ph type="sldNum" sz="quarter" idx="12"/>
          </p:nvPr>
        </p:nvSpPr>
        <p:spPr/>
        <p:txBody>
          <a:bodyPr/>
          <a:lstStyle>
            <a:lvl1pPr>
              <a:defRPr/>
            </a:lvl1pPr>
          </a:lstStyle>
          <a:p>
            <a:pPr>
              <a:defRPr/>
            </a:pPr>
            <a:fld id="{C664107C-BE54-4923-B19E-B4C10EB54FC7}" type="slidenum">
              <a:rPr lang="en-US"/>
              <a:pPr>
                <a:defRPr/>
              </a:pPr>
              <a:t>‹#›</a:t>
            </a:fld>
            <a:endParaRPr lang="en-US"/>
          </a:p>
        </p:txBody>
      </p:sp>
    </p:spTree>
    <p:extLst>
      <p:ext uri="{BB962C8B-B14F-4D97-AF65-F5344CB8AC3E}">
        <p14:creationId xmlns:p14="http://schemas.microsoft.com/office/powerpoint/2010/main" val="2865632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7" name="Date Placeholder 3"/>
          <p:cNvSpPr>
            <a:spLocks noGrp="1"/>
          </p:cNvSpPr>
          <p:nvPr>
            <p:ph type="dt" sz="half" idx="10"/>
          </p:nvPr>
        </p:nvSpPr>
        <p:spPr/>
        <p:txBody>
          <a:bodyPr/>
          <a:lstStyle>
            <a:lvl1pPr>
              <a:defRPr/>
            </a:lvl1pPr>
          </a:lstStyle>
          <a:p>
            <a:pPr>
              <a:defRPr/>
            </a:pPr>
            <a:fld id="{5DF593F7-34D4-400C-9D36-A1C245EF3252}" type="datetime1">
              <a:rPr lang="en-US" smtClean="0"/>
              <a:t>4/23/2019</a:t>
            </a:fld>
            <a:endParaRPr lang="en-US"/>
          </a:p>
        </p:txBody>
      </p:sp>
      <p:sp>
        <p:nvSpPr>
          <p:cNvPr id="8"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9" name="Slide Number Placeholder 5"/>
          <p:cNvSpPr>
            <a:spLocks noGrp="1"/>
          </p:cNvSpPr>
          <p:nvPr>
            <p:ph type="sldNum" sz="quarter" idx="12"/>
          </p:nvPr>
        </p:nvSpPr>
        <p:spPr/>
        <p:txBody>
          <a:bodyPr/>
          <a:lstStyle>
            <a:lvl1pPr>
              <a:defRPr/>
            </a:lvl1pPr>
          </a:lstStyle>
          <a:p>
            <a:pPr>
              <a:defRPr/>
            </a:pPr>
            <a:fld id="{CF674C07-D1C8-43E2-B196-FF09E885B131}" type="slidenum">
              <a:rPr lang="en-US"/>
              <a:pPr>
                <a:defRPr/>
              </a:pPr>
              <a:t>‹#›</a:t>
            </a:fld>
            <a:endParaRPr lang="en-US"/>
          </a:p>
        </p:txBody>
      </p:sp>
    </p:spTree>
    <p:extLst>
      <p:ext uri="{BB962C8B-B14F-4D97-AF65-F5344CB8AC3E}">
        <p14:creationId xmlns:p14="http://schemas.microsoft.com/office/powerpoint/2010/main" val="2560345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4D2DB0-F4A5-4C44-BEE8-5C714F9767FA}" type="datetime1">
              <a:rPr lang="en-US" smtClean="0"/>
              <a:t>4/23/2019</a:t>
            </a:fld>
            <a:endParaRPr lang="en-US"/>
          </a:p>
        </p:txBody>
      </p:sp>
      <p:sp>
        <p:nvSpPr>
          <p:cNvPr id="4"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5" name="Slide Number Placeholder 5"/>
          <p:cNvSpPr>
            <a:spLocks noGrp="1"/>
          </p:cNvSpPr>
          <p:nvPr>
            <p:ph type="sldNum" sz="quarter" idx="12"/>
          </p:nvPr>
        </p:nvSpPr>
        <p:spPr/>
        <p:txBody>
          <a:bodyPr/>
          <a:lstStyle>
            <a:lvl1pPr>
              <a:defRPr/>
            </a:lvl1pPr>
          </a:lstStyle>
          <a:p>
            <a:pPr>
              <a:defRPr/>
            </a:pPr>
            <a:fld id="{CEA73DFE-6AB9-4A57-9130-485E91EA4E25}" type="slidenum">
              <a:rPr lang="en-US"/>
              <a:pPr>
                <a:defRPr/>
              </a:pPr>
              <a:t>‹#›</a:t>
            </a:fld>
            <a:endParaRPr lang="en-US"/>
          </a:p>
        </p:txBody>
      </p:sp>
    </p:spTree>
    <p:extLst>
      <p:ext uri="{BB962C8B-B14F-4D97-AF65-F5344CB8AC3E}">
        <p14:creationId xmlns:p14="http://schemas.microsoft.com/office/powerpoint/2010/main" val="1444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391532E8-3583-42D7-AF9D-7C20772BFC32}" type="datetimeFigureOut">
              <a:rPr lang="hu-HU" smtClean="0"/>
              <a:t>2019.04.23.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975461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Mintacím szerkesztése</a:t>
            </a:r>
            <a:endParaRPr lang="en-US" dirty="0"/>
          </a:p>
        </p:txBody>
      </p:sp>
      <p:sp>
        <p:nvSpPr>
          <p:cNvPr id="3" name="Dia számának helye 2"/>
          <p:cNvSpPr>
            <a:spLocks noGrp="1"/>
          </p:cNvSpPr>
          <p:nvPr>
            <p:ph type="sldNum" sz="quarter" idx="10"/>
          </p:nvPr>
        </p:nvSpPr>
        <p:spPr/>
        <p:txBody>
          <a:bodyPr/>
          <a:lstStyle/>
          <a:p>
            <a:pPr>
              <a:defRPr/>
            </a:pPr>
            <a:fld id="{53231B3D-FAAE-459E-8339-925C4DD50BBA}" type="slidenum">
              <a:rPr lang="en-US" smtClean="0"/>
              <a:pPr>
                <a:defRPr/>
              </a:pPr>
              <a:t>‹#›</a:t>
            </a:fld>
            <a:endParaRPr lang="en-US"/>
          </a:p>
        </p:txBody>
      </p:sp>
      <p:sp>
        <p:nvSpPr>
          <p:cNvPr id="4" name="Élőláb helye 3"/>
          <p:cNvSpPr>
            <a:spLocks noGrp="1"/>
          </p:cNvSpPr>
          <p:nvPr>
            <p:ph type="ftr" sz="quarter" idx="11"/>
          </p:nvPr>
        </p:nvSpPr>
        <p:spPr/>
        <p:txBody>
          <a:bodyPr/>
          <a:lstStyle/>
          <a:p>
            <a:pPr>
              <a:defRPr/>
            </a:pPr>
            <a:r>
              <a:rPr lang="hu-HU"/>
              <a:t>INFODIDACT</a:t>
            </a:r>
            <a:r>
              <a:rPr lang="en-US"/>
              <a:t> 2016</a:t>
            </a:r>
            <a:endParaRPr lang="en-US" dirty="0"/>
          </a:p>
        </p:txBody>
      </p:sp>
      <p:sp>
        <p:nvSpPr>
          <p:cNvPr id="5" name="Dátum helye 4"/>
          <p:cNvSpPr>
            <a:spLocks noGrp="1"/>
          </p:cNvSpPr>
          <p:nvPr>
            <p:ph type="dt" sz="half" idx="12"/>
          </p:nvPr>
        </p:nvSpPr>
        <p:spPr/>
        <p:txBody>
          <a:bodyPr/>
          <a:lstStyle/>
          <a:p>
            <a:pPr>
              <a:defRPr/>
            </a:pPr>
            <a:fld id="{8E061B6A-01B6-43B8-9792-64D1CDE2E6BF}" type="datetime1">
              <a:rPr lang="en-US" smtClean="0"/>
              <a:t>4/23/2019</a:t>
            </a:fld>
            <a:endParaRPr lang="en-US"/>
          </a:p>
        </p:txBody>
      </p:sp>
      <p:pic>
        <p:nvPicPr>
          <p:cNvPr id="8" name="Kép 7"/>
          <p:cNvPicPr>
            <a:picLocks noChangeAspect="1"/>
          </p:cNvPicPr>
          <p:nvPr userDrawn="1"/>
        </p:nvPicPr>
        <p:blipFill>
          <a:blip r:embed="rId2">
            <a:lum bright="70000" contrast="-70000"/>
            <a:alphaModFix amt="35000"/>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709736" y="1256981"/>
            <a:ext cx="7169517" cy="5145470"/>
          </a:xfrm>
          <a:prstGeom prst="rect">
            <a:avLst/>
          </a:prstGeom>
        </p:spPr>
      </p:pic>
    </p:spTree>
    <p:extLst>
      <p:ext uri="{BB962C8B-B14F-4D97-AF65-F5344CB8AC3E}">
        <p14:creationId xmlns:p14="http://schemas.microsoft.com/office/powerpoint/2010/main" val="4161244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CEAD4D-35B7-4A0C-B9E3-114E1020EA7F}" type="datetime1">
              <a:rPr lang="en-US" smtClean="0"/>
              <a:t>4/23/2019</a:t>
            </a:fld>
            <a:endParaRPr lang="en-US"/>
          </a:p>
        </p:txBody>
      </p:sp>
      <p:sp>
        <p:nvSpPr>
          <p:cNvPr id="3"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4" name="Slide Number Placeholder 5"/>
          <p:cNvSpPr>
            <a:spLocks noGrp="1"/>
          </p:cNvSpPr>
          <p:nvPr>
            <p:ph type="sldNum" sz="quarter" idx="12"/>
          </p:nvPr>
        </p:nvSpPr>
        <p:spPr/>
        <p:txBody>
          <a:bodyPr/>
          <a:lstStyle>
            <a:lvl1pPr>
              <a:defRPr/>
            </a:lvl1pPr>
          </a:lstStyle>
          <a:p>
            <a:pPr>
              <a:defRPr/>
            </a:pPr>
            <a:fld id="{3546586E-713E-48F1-BAD8-2A3BE610CA5F}" type="slidenum">
              <a:rPr lang="en-US"/>
              <a:pPr>
                <a:defRPr/>
              </a:pPr>
              <a:t>‹#›</a:t>
            </a:fld>
            <a:endParaRPr lang="en-US"/>
          </a:p>
        </p:txBody>
      </p:sp>
    </p:spTree>
    <p:extLst>
      <p:ext uri="{BB962C8B-B14F-4D97-AF65-F5344CB8AC3E}">
        <p14:creationId xmlns:p14="http://schemas.microsoft.com/office/powerpoint/2010/main" val="2227131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Click to edit Master text styles</a:t>
            </a:r>
          </a:p>
        </p:txBody>
      </p:sp>
      <p:sp>
        <p:nvSpPr>
          <p:cNvPr id="5" name="Date Placeholder 3"/>
          <p:cNvSpPr>
            <a:spLocks noGrp="1"/>
          </p:cNvSpPr>
          <p:nvPr>
            <p:ph type="dt" sz="half" idx="10"/>
          </p:nvPr>
        </p:nvSpPr>
        <p:spPr/>
        <p:txBody>
          <a:bodyPr/>
          <a:lstStyle>
            <a:lvl1pPr>
              <a:defRPr/>
            </a:lvl1pPr>
          </a:lstStyle>
          <a:p>
            <a:pPr>
              <a:defRPr/>
            </a:pPr>
            <a:fld id="{6E7B80D3-D906-4560-8236-2AE67314496A}" type="datetime1">
              <a:rPr lang="en-US" smtClean="0"/>
              <a:t>4/23/2019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7" name="Slide Number Placeholder 5"/>
          <p:cNvSpPr>
            <a:spLocks noGrp="1"/>
          </p:cNvSpPr>
          <p:nvPr>
            <p:ph type="sldNum" sz="quarter" idx="12"/>
          </p:nvPr>
        </p:nvSpPr>
        <p:spPr/>
        <p:txBody>
          <a:bodyPr/>
          <a:lstStyle>
            <a:lvl1pPr>
              <a:defRPr/>
            </a:lvl1pPr>
          </a:lstStyle>
          <a:p>
            <a:pPr>
              <a:defRPr/>
            </a:pPr>
            <a:fld id="{5CF802C7-1937-40BF-8BAA-47E1A2F89261}" type="slidenum">
              <a:rPr lang="en-US"/>
              <a:pPr>
                <a:defRPr/>
              </a:pPr>
              <a:t>‹#›</a:t>
            </a:fld>
            <a:endParaRPr lang="en-US"/>
          </a:p>
        </p:txBody>
      </p:sp>
    </p:spTree>
    <p:extLst>
      <p:ext uri="{BB962C8B-B14F-4D97-AF65-F5344CB8AC3E}">
        <p14:creationId xmlns:p14="http://schemas.microsoft.com/office/powerpoint/2010/main" val="116028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Click to edit Master text styles</a:t>
            </a:r>
          </a:p>
        </p:txBody>
      </p:sp>
      <p:sp>
        <p:nvSpPr>
          <p:cNvPr id="5" name="Date Placeholder 3"/>
          <p:cNvSpPr>
            <a:spLocks noGrp="1"/>
          </p:cNvSpPr>
          <p:nvPr>
            <p:ph type="dt" sz="half" idx="10"/>
          </p:nvPr>
        </p:nvSpPr>
        <p:spPr/>
        <p:txBody>
          <a:bodyPr/>
          <a:lstStyle>
            <a:lvl1pPr>
              <a:defRPr/>
            </a:lvl1pPr>
          </a:lstStyle>
          <a:p>
            <a:pPr>
              <a:defRPr/>
            </a:pPr>
            <a:fld id="{E11936EB-A184-4DE6-A402-952F73FD4FBB}" type="datetime1">
              <a:rPr lang="en-US" smtClean="0"/>
              <a:t>4/23/2019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7" name="Slide Number Placeholder 5"/>
          <p:cNvSpPr>
            <a:spLocks noGrp="1"/>
          </p:cNvSpPr>
          <p:nvPr>
            <p:ph type="sldNum" sz="quarter" idx="12"/>
          </p:nvPr>
        </p:nvSpPr>
        <p:spPr/>
        <p:txBody>
          <a:bodyPr/>
          <a:lstStyle>
            <a:lvl1pPr>
              <a:defRPr/>
            </a:lvl1pPr>
          </a:lstStyle>
          <a:p>
            <a:pPr>
              <a:defRPr/>
            </a:pPr>
            <a:fld id="{81B6FD68-C7C4-46C5-88F0-2DDF3E4BD1D3}" type="slidenum">
              <a:rPr lang="en-US"/>
              <a:pPr>
                <a:defRPr/>
              </a:pPr>
              <a:t>‹#›</a:t>
            </a:fld>
            <a:endParaRPr lang="en-US"/>
          </a:p>
        </p:txBody>
      </p:sp>
    </p:spTree>
    <p:extLst>
      <p:ext uri="{BB962C8B-B14F-4D97-AF65-F5344CB8AC3E}">
        <p14:creationId xmlns:p14="http://schemas.microsoft.com/office/powerpoint/2010/main" val="3232405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lvl1pPr>
              <a:defRPr/>
            </a:lvl1pPr>
          </a:lstStyle>
          <a:p>
            <a:pPr>
              <a:defRPr/>
            </a:pPr>
            <a:fld id="{D517E5AC-B1E2-4947-AA85-0326EF16A5CA}" type="datetime1">
              <a:rPr lang="en-US" smtClean="0"/>
              <a:t>4/23/2019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6" name="Slide Number Placeholder 5"/>
          <p:cNvSpPr>
            <a:spLocks noGrp="1"/>
          </p:cNvSpPr>
          <p:nvPr>
            <p:ph type="sldNum" sz="quarter" idx="12"/>
          </p:nvPr>
        </p:nvSpPr>
        <p:spPr/>
        <p:txBody>
          <a:bodyPr/>
          <a:lstStyle>
            <a:lvl1pPr>
              <a:defRPr/>
            </a:lvl1pPr>
          </a:lstStyle>
          <a:p>
            <a:pPr>
              <a:defRPr/>
            </a:pPr>
            <a:fld id="{A5B2FD4A-2425-49F2-ADE8-E1D11CC3E8A3}" type="slidenum">
              <a:rPr lang="en-US"/>
              <a:pPr>
                <a:defRPr/>
              </a:pPr>
              <a:t>‹#›</a:t>
            </a:fld>
            <a:endParaRPr lang="en-US"/>
          </a:p>
        </p:txBody>
      </p:sp>
    </p:spTree>
    <p:extLst>
      <p:ext uri="{BB962C8B-B14F-4D97-AF65-F5344CB8AC3E}">
        <p14:creationId xmlns:p14="http://schemas.microsoft.com/office/powerpoint/2010/main" val="126260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lvl1pPr>
              <a:defRPr/>
            </a:lvl1pPr>
          </a:lstStyle>
          <a:p>
            <a:pPr>
              <a:defRPr/>
            </a:pPr>
            <a:fld id="{1A81FD63-1D6D-4161-9F47-F03B408C4269}" type="datetime1">
              <a:rPr lang="en-US" smtClean="0"/>
              <a:t>4/23/2019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hu-HU" dirty="0"/>
              <a:t>INFODIDACT</a:t>
            </a:r>
            <a:r>
              <a:rPr lang="en-US" dirty="0"/>
              <a:t> 2016</a:t>
            </a:r>
          </a:p>
        </p:txBody>
      </p:sp>
      <p:sp>
        <p:nvSpPr>
          <p:cNvPr id="6" name="Slide Number Placeholder 5"/>
          <p:cNvSpPr>
            <a:spLocks noGrp="1"/>
          </p:cNvSpPr>
          <p:nvPr>
            <p:ph type="sldNum" sz="quarter" idx="12"/>
          </p:nvPr>
        </p:nvSpPr>
        <p:spPr/>
        <p:txBody>
          <a:bodyPr/>
          <a:lstStyle>
            <a:lvl1pPr>
              <a:defRPr/>
            </a:lvl1pPr>
          </a:lstStyle>
          <a:p>
            <a:pPr>
              <a:defRPr/>
            </a:pPr>
            <a:fld id="{C0FBD166-6F76-4388-8A38-09D908FC058F}" type="slidenum">
              <a:rPr lang="en-US"/>
              <a:pPr>
                <a:defRPr/>
              </a:pPr>
              <a:t>‹#›</a:t>
            </a:fld>
            <a:endParaRPr lang="en-US"/>
          </a:p>
        </p:txBody>
      </p:sp>
    </p:spTree>
    <p:extLst>
      <p:ext uri="{BB962C8B-B14F-4D97-AF65-F5344CB8AC3E}">
        <p14:creationId xmlns:p14="http://schemas.microsoft.com/office/powerpoint/2010/main" val="305316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391532E8-3583-42D7-AF9D-7C20772BFC32}" type="datetimeFigureOut">
              <a:rPr lang="hu-HU" smtClean="0"/>
              <a:t>2019.04.23.</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266322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391532E8-3583-42D7-AF9D-7C20772BFC32}" type="datetimeFigureOut">
              <a:rPr lang="hu-HU" smtClean="0"/>
              <a:t>2019.04.23.</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189208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532E8-3583-42D7-AF9D-7C20772BFC32}" type="datetimeFigureOut">
              <a:rPr lang="hu-HU" smtClean="0"/>
              <a:t>2019.04.23.</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99228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91532E8-3583-42D7-AF9D-7C20772BFC32}" type="datetimeFigureOut">
              <a:rPr lang="hu-HU" smtClean="0"/>
              <a:t>2019.04.23.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396954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91532E8-3583-42D7-AF9D-7C20772BFC32}" type="datetimeFigureOut">
              <a:rPr lang="hu-HU" smtClean="0"/>
              <a:t>2019.04.23.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BACEF6-E894-4587-89F4-7F9341CB8FD9}" type="slidenum">
              <a:rPr lang="hu-HU" smtClean="0"/>
              <a:t>‹#›</a:t>
            </a:fld>
            <a:endParaRPr lang="hu-HU"/>
          </a:p>
        </p:txBody>
      </p:sp>
    </p:spTree>
    <p:extLst>
      <p:ext uri="{BB962C8B-B14F-4D97-AF65-F5344CB8AC3E}">
        <p14:creationId xmlns:p14="http://schemas.microsoft.com/office/powerpoint/2010/main" val="6778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jp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4.jpg"/><Relationship Id="rId2" Type="http://schemas.openxmlformats.org/officeDocument/2006/relationships/slideLayout" Target="../slideLayouts/slideLayout35.xml"/><Relationship Id="rId16" Type="http://schemas.openxmlformats.org/officeDocument/2006/relationships/image" Target="../media/image3.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532E8-3583-42D7-AF9D-7C20772BFC32}" type="datetimeFigureOut">
              <a:rPr lang="hu-HU" smtClean="0"/>
              <a:t>2019.04.23.</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ACEF6-E894-4587-89F4-7F9341CB8FD9}" type="slidenum">
              <a:rPr lang="hu-HU" smtClean="0"/>
              <a:t>‹#›</a:t>
            </a:fld>
            <a:endParaRPr lang="hu-HU"/>
          </a:p>
        </p:txBody>
      </p:sp>
    </p:spTree>
    <p:extLst>
      <p:ext uri="{BB962C8B-B14F-4D97-AF65-F5344CB8AC3E}">
        <p14:creationId xmlns:p14="http://schemas.microsoft.com/office/powerpoint/2010/main" val="2428018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0BD75A5-79CF-4717-AD17-C231AE353DC3}" type="datetimeFigureOut">
              <a:rPr lang="en-US"/>
              <a:pPr>
                <a:defRPr/>
              </a:pPr>
              <a:t>4/23/2019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3231B3D-FAAE-459E-8339-925C4DD50BBA}" type="slidenum">
              <a:rPr lang="en-US"/>
              <a:pPr>
                <a:defRPr/>
              </a:pPr>
              <a:t>‹#›</a:t>
            </a:fld>
            <a:endParaRPr lang="en-US"/>
          </a:p>
        </p:txBody>
      </p:sp>
    </p:spTree>
    <p:extLst>
      <p:ext uri="{BB962C8B-B14F-4D97-AF65-F5344CB8AC3E}">
        <p14:creationId xmlns:p14="http://schemas.microsoft.com/office/powerpoint/2010/main" val="1754513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C1C6C8"/>
            </a:gs>
            <a:gs pos="67000">
              <a:srgbClr val="F0E8D9"/>
            </a:gs>
          </a:gsLst>
          <a:lin ang="5400000" scaled="1"/>
          <a:tileRect/>
        </a:gradFill>
        <a:effectLst/>
      </p:bgPr>
    </p:bg>
    <p:spTree>
      <p:nvGrpSpPr>
        <p:cNvPr id="1" name=""/>
        <p:cNvGrpSpPr/>
        <p:nvPr/>
      </p:nvGrpSpPr>
      <p:grpSpPr>
        <a:xfrm>
          <a:off x="0" y="0"/>
          <a:ext cx="0" cy="0"/>
          <a:chOff x="0" y="0"/>
          <a:chExt cx="0" cy="0"/>
        </a:xfrm>
      </p:grpSpPr>
      <p:sp>
        <p:nvSpPr>
          <p:cNvPr id="2" name="SlideFrame"/>
          <p:cNvSpPr/>
          <p:nvPr userDrawn="1"/>
        </p:nvSpPr>
        <p:spPr>
          <a:xfrm>
            <a:off x="162000" y="140474"/>
            <a:ext cx="8820000" cy="6552000"/>
          </a:xfrm>
          <a:prstGeom prst="roundRect">
            <a:avLst>
              <a:gd name="adj" fmla="val 127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9" name="ELTE-Gray"/>
          <p:cNvSpPr/>
          <p:nvPr userDrawn="1"/>
        </p:nvSpPr>
        <p:spPr>
          <a:xfrm>
            <a:off x="197370" y="271462"/>
            <a:ext cx="1368000" cy="3096000"/>
          </a:xfrm>
          <a:prstGeom prst="rect">
            <a:avLst/>
          </a:prstGeom>
          <a:gradFill>
            <a:gsLst>
              <a:gs pos="10000">
                <a:srgbClr val="C1C6C8"/>
              </a:gs>
              <a:gs pos="9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0" name="BME-Cream"/>
          <p:cNvSpPr/>
          <p:nvPr userDrawn="1"/>
        </p:nvSpPr>
        <p:spPr>
          <a:xfrm>
            <a:off x="197370" y="3337702"/>
            <a:ext cx="1368000" cy="3109249"/>
          </a:xfrm>
          <a:prstGeom prst="rect">
            <a:avLst/>
          </a:prstGeom>
          <a:gradFill>
            <a:gsLst>
              <a:gs pos="10000">
                <a:schemeClr val="bg1"/>
              </a:gs>
              <a:gs pos="90000">
                <a:srgbClr val="F0E8D9"/>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1" name="Transzparens"/>
          <p:cNvSpPr/>
          <p:nvPr userDrawn="1"/>
        </p:nvSpPr>
        <p:spPr>
          <a:xfrm>
            <a:off x="197370" y="1474943"/>
            <a:ext cx="1368000" cy="3772694"/>
          </a:xfrm>
          <a:prstGeom prst="rect">
            <a:avLst/>
          </a:prstGeom>
          <a:gradFill>
            <a:gsLst>
              <a:gs pos="35000">
                <a:schemeClr val="bg1">
                  <a:alpha val="0"/>
                </a:schemeClr>
              </a:gs>
              <a:gs pos="50000">
                <a:srgbClr val="FFFFFF">
                  <a:alpha val="95000"/>
                </a:srgbClr>
              </a:gs>
              <a:gs pos="65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7" name="TextFrame"/>
          <p:cNvSpPr/>
          <p:nvPr userDrawn="1"/>
        </p:nvSpPr>
        <p:spPr>
          <a:xfrm>
            <a:off x="1657688" y="242144"/>
            <a:ext cx="7272000" cy="6156000"/>
          </a:xfrm>
          <a:prstGeom prst="roundRect">
            <a:avLst>
              <a:gd name="adj" fmla="val 848"/>
            </a:avLst>
          </a:prstGeom>
          <a:solidFill>
            <a:schemeClr val="bg1"/>
          </a:solidFill>
          <a:ln w="9525">
            <a:gradFill>
              <a:gsLst>
                <a:gs pos="33000">
                  <a:srgbClr val="C1C6C8"/>
                </a:gs>
                <a:gs pos="67000">
                  <a:srgbClr val="F0EDD9"/>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7" name="ELTE-Logo-block"/>
          <p:cNvSpPr/>
          <p:nvPr userDrawn="1"/>
        </p:nvSpPr>
        <p:spPr>
          <a:xfrm>
            <a:off x="290351" y="269788"/>
            <a:ext cx="1188000" cy="21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3" name="Bordo"/>
          <p:cNvSpPr/>
          <p:nvPr userDrawn="1"/>
        </p:nvSpPr>
        <p:spPr>
          <a:xfrm>
            <a:off x="293370" y="270510"/>
            <a:ext cx="1188720" cy="281940"/>
          </a:xfrm>
          <a:prstGeom prst="rect">
            <a:avLst/>
          </a:prstGeom>
          <a:solidFill>
            <a:srgbClr val="8A27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8" name="BME-Logo-block" hidden="1"/>
          <p:cNvSpPr/>
          <p:nvPr userDrawn="1"/>
        </p:nvSpPr>
        <p:spPr>
          <a:xfrm>
            <a:off x="207852" y="4275290"/>
            <a:ext cx="1404000" cy="21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4" name="Kék"/>
          <p:cNvSpPr/>
          <p:nvPr userDrawn="1"/>
        </p:nvSpPr>
        <p:spPr>
          <a:xfrm>
            <a:off x="292650" y="4286951"/>
            <a:ext cx="1188720" cy="21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5" name="ELTE-kor"/>
          <p:cNvSpPr/>
          <p:nvPr userDrawn="1"/>
        </p:nvSpPr>
        <p:spPr>
          <a:xfrm>
            <a:off x="291724" y="1779864"/>
            <a:ext cx="1188000" cy="118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6" name="BME-kor"/>
          <p:cNvSpPr/>
          <p:nvPr userDrawn="1"/>
        </p:nvSpPr>
        <p:spPr>
          <a:xfrm>
            <a:off x="292893" y="3717107"/>
            <a:ext cx="1188000" cy="118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6" name="Slide Number Placeholder 5"/>
          <p:cNvSpPr>
            <a:spLocks noGrp="1"/>
          </p:cNvSpPr>
          <p:nvPr>
            <p:ph type="sldNum" sz="quarter" idx="4"/>
          </p:nvPr>
        </p:nvSpPr>
        <p:spPr>
          <a:xfrm>
            <a:off x="1267008" y="6519896"/>
            <a:ext cx="900000" cy="180000"/>
          </a:xfrm>
          <a:prstGeom prst="rect">
            <a:avLst/>
          </a:prstGeom>
        </p:spPr>
        <p:txBody>
          <a:bodyPr vert="horz" lIns="91440" tIns="45720" rIns="91440" bIns="45720" rtlCol="0" anchor="ctr"/>
          <a:lstStyle>
            <a:lvl1pPr algn="ctr" fontAlgn="auto">
              <a:spcBef>
                <a:spcPts val="0"/>
              </a:spcBef>
              <a:spcAft>
                <a:spcPts val="0"/>
              </a:spcAft>
              <a:defRPr sz="1000" b="1" smtClean="0">
                <a:solidFill>
                  <a:srgbClr val="052A4B"/>
                </a:solidFill>
                <a:latin typeface="+mn-lt"/>
              </a:defRPr>
            </a:lvl1pPr>
          </a:lstStyle>
          <a:p>
            <a:pPr>
              <a:defRPr/>
            </a:pPr>
            <a:fld id="{53231B3D-FAAE-459E-8339-925C4DD50BBA}" type="slidenum">
              <a:rPr lang="en-US" smtClean="0"/>
              <a:pPr>
                <a:defRPr/>
              </a:pPr>
              <a:t>‹#›</a:t>
            </a:fld>
            <a:endParaRPr lang="en-US"/>
          </a:p>
        </p:txBody>
      </p:sp>
      <p:sp>
        <p:nvSpPr>
          <p:cNvPr id="5" name="Footer Placeholder 4"/>
          <p:cNvSpPr>
            <a:spLocks noGrp="1"/>
          </p:cNvSpPr>
          <p:nvPr>
            <p:ph type="ftr" sz="quarter" idx="3"/>
          </p:nvPr>
        </p:nvSpPr>
        <p:spPr>
          <a:xfrm flipH="1">
            <a:off x="6444000" y="6519896"/>
            <a:ext cx="2700000" cy="338104"/>
          </a:xfrm>
          <a:prstGeom prst="round1Rect">
            <a:avLst>
              <a:gd name="adj" fmla="val 24411"/>
            </a:avLst>
          </a:prstGeom>
          <a:solidFill>
            <a:srgbClr val="8A2734"/>
          </a:solidFill>
          <a:ln w="12700" cap="sq">
            <a:noFill/>
            <a:miter lim="800000"/>
          </a:ln>
        </p:spPr>
        <p:txBody>
          <a:bodyPr vert="horz" lIns="91440" tIns="45720" rIns="91440" bIns="45720" rtlCol="0" anchor="ctr"/>
          <a:lstStyle>
            <a:lvl1pPr algn="ctr" fontAlgn="auto">
              <a:spcBef>
                <a:spcPts val="0"/>
              </a:spcBef>
              <a:spcAft>
                <a:spcPts val="0"/>
              </a:spcAft>
              <a:defRPr sz="1200" b="1">
                <a:solidFill>
                  <a:schemeClr val="bg1"/>
                </a:solidFill>
                <a:latin typeface="+mn-lt"/>
              </a:defRPr>
            </a:lvl1pPr>
          </a:lstStyle>
          <a:p>
            <a:pPr>
              <a:defRPr/>
            </a:pPr>
            <a:r>
              <a:rPr lang="hu-HU" dirty="0" err="1"/>
              <a:t>InfoEra</a:t>
            </a:r>
            <a:r>
              <a:rPr lang="en-US" dirty="0"/>
              <a:t> 2016</a:t>
            </a:r>
          </a:p>
        </p:txBody>
      </p:sp>
      <p:sp>
        <p:nvSpPr>
          <p:cNvPr id="4" name="Date Placeholder 3"/>
          <p:cNvSpPr>
            <a:spLocks noGrp="1"/>
          </p:cNvSpPr>
          <p:nvPr>
            <p:ph type="dt" sz="half" idx="2"/>
          </p:nvPr>
        </p:nvSpPr>
        <p:spPr>
          <a:xfrm>
            <a:off x="325676" y="6519896"/>
            <a:ext cx="900000" cy="180000"/>
          </a:xfrm>
          <a:prstGeom prst="rect">
            <a:avLst/>
          </a:prstGeom>
        </p:spPr>
        <p:txBody>
          <a:bodyPr vert="horz" lIns="91440" tIns="45720" rIns="91440" bIns="45720" rtlCol="0" anchor="ctr"/>
          <a:lstStyle>
            <a:lvl1pPr algn="l" fontAlgn="auto">
              <a:spcBef>
                <a:spcPts val="0"/>
              </a:spcBef>
              <a:spcAft>
                <a:spcPts val="0"/>
              </a:spcAft>
              <a:defRPr sz="1000" b="1" smtClean="0">
                <a:solidFill>
                  <a:srgbClr val="052A4B"/>
                </a:solidFill>
                <a:latin typeface="+mn-lt"/>
              </a:defRPr>
            </a:lvl1pPr>
          </a:lstStyle>
          <a:p>
            <a:pPr>
              <a:defRPr/>
            </a:pPr>
            <a:fld id="{8E061B6A-01B6-43B8-9792-64D1CDE2E6BF}" type="datetime1">
              <a:rPr lang="en-US" smtClean="0"/>
              <a:t>4/23/2019</a:t>
            </a:fld>
            <a:endParaRPr lang="en-US"/>
          </a:p>
        </p:txBody>
      </p:sp>
      <p:sp>
        <p:nvSpPr>
          <p:cNvPr id="1027" name="Text Placeholder 2"/>
          <p:cNvSpPr>
            <a:spLocks noGrp="1"/>
          </p:cNvSpPr>
          <p:nvPr>
            <p:ph type="body" idx="1"/>
          </p:nvPr>
        </p:nvSpPr>
        <p:spPr bwMode="auto">
          <a:xfrm>
            <a:off x="1695450" y="1499992"/>
            <a:ext cx="7200000" cy="48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26" name="Title Placeholder 1"/>
          <p:cNvSpPr>
            <a:spLocks noGrp="1"/>
          </p:cNvSpPr>
          <p:nvPr>
            <p:ph type="title"/>
          </p:nvPr>
        </p:nvSpPr>
        <p:spPr bwMode="auto">
          <a:xfrm>
            <a:off x="1687018" y="284163"/>
            <a:ext cx="720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dirty="0"/>
              <a:t>Click to edit Master title style</a:t>
            </a:r>
          </a:p>
        </p:txBody>
      </p:sp>
      <p:pic>
        <p:nvPicPr>
          <p:cNvPr id="8" name="Kép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7843" y="555452"/>
            <a:ext cx="1188000" cy="1188000"/>
          </a:xfrm>
          <a:prstGeom prst="rect">
            <a:avLst/>
          </a:prstGeom>
        </p:spPr>
      </p:pic>
      <p:pic>
        <p:nvPicPr>
          <p:cNvPr id="19" name="Kép 18"/>
          <p:cNvPicPr>
            <a:picLocks noChangeAspect="1"/>
          </p:cNvPicPr>
          <p:nvPr userDrawn="1"/>
        </p:nvPicPr>
        <p:blipFill>
          <a:blip r:embed="rId14">
            <a:clrChange>
              <a:clrFrom>
                <a:srgbClr val="FFFFFF"/>
              </a:clrFrom>
              <a:clrTo>
                <a:srgbClr val="FFFFFF">
                  <a:alpha val="0"/>
                </a:srgbClr>
              </a:clrTo>
            </a:clrChange>
          </a:blip>
          <a:stretch>
            <a:fillRect/>
          </a:stretch>
        </p:blipFill>
        <p:spPr>
          <a:xfrm>
            <a:off x="362985" y="1802765"/>
            <a:ext cx="1044000" cy="1039833"/>
          </a:xfrm>
          <a:prstGeom prst="rect">
            <a:avLst/>
          </a:prstGeom>
        </p:spPr>
      </p:pic>
      <p:cxnSp>
        <p:nvCxnSpPr>
          <p:cNvPr id="26" name="Egyenes összekötő 25"/>
          <p:cNvCxnSpPr/>
          <p:nvPr userDrawn="1"/>
        </p:nvCxnSpPr>
        <p:spPr>
          <a:xfrm>
            <a:off x="293370" y="6519896"/>
            <a:ext cx="6098249" cy="0"/>
          </a:xfrm>
          <a:prstGeom prst="line">
            <a:avLst/>
          </a:prstGeom>
          <a:ln w="15875">
            <a:gradFill>
              <a:gsLst>
                <a:gs pos="0">
                  <a:srgbClr val="052A4B"/>
                </a:gs>
                <a:gs pos="100000">
                  <a:srgbClr val="8A2734"/>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24" name="Kék"/>
          <p:cNvSpPr/>
          <p:nvPr userDrawn="1"/>
        </p:nvSpPr>
        <p:spPr>
          <a:xfrm>
            <a:off x="293370" y="6154256"/>
            <a:ext cx="1188720" cy="281940"/>
          </a:xfrm>
          <a:prstGeom prst="rect">
            <a:avLst/>
          </a:prstGeom>
          <a:solidFill>
            <a:srgbClr val="022A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pic>
        <p:nvPicPr>
          <p:cNvPr id="27" name="Kép 26"/>
          <p:cNvPicPr>
            <a:picLocks noChangeAspect="1"/>
          </p:cNvPicPr>
          <p:nvPr userDrawn="1"/>
        </p:nvPicPr>
        <p:blipFill rotWithShape="1">
          <a:blip r:embed="rId15">
            <a:extLst>
              <a:ext uri="{28A0092B-C50C-407E-A947-70E740481C1C}">
                <a14:useLocalDpi xmlns:a14="http://schemas.microsoft.com/office/drawing/2010/main" val="0"/>
              </a:ext>
            </a:extLst>
          </a:blip>
          <a:srcRect l="1608" t="1606" r="1486" b="2127"/>
          <a:stretch/>
        </p:blipFill>
        <p:spPr>
          <a:xfrm>
            <a:off x="362985" y="5015544"/>
            <a:ext cx="1044000" cy="1038216"/>
          </a:xfrm>
          <a:prstGeom prst="rect">
            <a:avLst/>
          </a:prstGeom>
        </p:spPr>
      </p:pic>
      <p:pic>
        <p:nvPicPr>
          <p:cNvPr id="28" name="Kép 27"/>
          <p:cNvPicPr>
            <a:picLocks noChangeAspect="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985" y="3850679"/>
            <a:ext cx="1044000" cy="1038980"/>
          </a:xfrm>
          <a:prstGeom prst="rect">
            <a:avLst/>
          </a:prstGeom>
        </p:spPr>
      </p:pic>
    </p:spTree>
    <p:extLst>
      <p:ext uri="{BB962C8B-B14F-4D97-AF65-F5344CB8AC3E}">
        <p14:creationId xmlns:p14="http://schemas.microsoft.com/office/powerpoint/2010/main" val="11316351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457200" rtl="0" fontAlgn="base">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ts val="600"/>
        </a:spcBef>
        <a:spcAft>
          <a:spcPct val="0"/>
        </a:spcAft>
        <a:buFont typeface="Arial" charset="0"/>
        <a:buChar char="•"/>
        <a:defRPr sz="3200" kern="1200">
          <a:solidFill>
            <a:schemeClr val="tx1"/>
          </a:solidFill>
          <a:latin typeface="Garamond" panose="02020404030301010803" pitchFamily="18" charset="0"/>
          <a:ea typeface="+mn-ea"/>
          <a:cs typeface="+mn-cs"/>
        </a:defRPr>
      </a:lvl1pPr>
      <a:lvl2pPr marL="742950" indent="-285750" algn="l" defTabSz="457200" rtl="0" fontAlgn="base">
        <a:spcBef>
          <a:spcPts val="0"/>
        </a:spcBef>
        <a:spcAft>
          <a:spcPct val="0"/>
        </a:spcAft>
        <a:buFont typeface="Arial" charset="0"/>
        <a:buChar char="–"/>
        <a:defRPr sz="2800" kern="1200">
          <a:solidFill>
            <a:schemeClr val="tx1"/>
          </a:solidFill>
          <a:latin typeface="Garamond" panose="02020404030301010803" pitchFamily="18" charset="0"/>
          <a:ea typeface="+mn-ea"/>
          <a:cs typeface="+mn-cs"/>
        </a:defRPr>
      </a:lvl2pPr>
      <a:lvl3pPr marL="1143000" indent="-228600" algn="l" defTabSz="457200" rtl="0" fontAlgn="base">
        <a:spcBef>
          <a:spcPts val="0"/>
        </a:spcBef>
        <a:spcAft>
          <a:spcPct val="0"/>
        </a:spcAft>
        <a:buFont typeface="Arial" charset="0"/>
        <a:buChar char="•"/>
        <a:defRPr sz="2400" kern="1200">
          <a:solidFill>
            <a:schemeClr val="tx1"/>
          </a:solidFill>
          <a:latin typeface="Garamond" panose="02020404030301010803" pitchFamily="18" charset="0"/>
          <a:ea typeface="+mn-ea"/>
          <a:cs typeface="+mn-cs"/>
        </a:defRPr>
      </a:lvl3pPr>
      <a:lvl4pPr marL="16002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4pPr>
      <a:lvl5pPr marL="20574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C1C6C8"/>
            </a:gs>
            <a:gs pos="67000">
              <a:srgbClr val="F0E8D9"/>
            </a:gs>
          </a:gsLst>
          <a:lin ang="5400000" scaled="1"/>
          <a:tileRect/>
        </a:gradFill>
        <a:effectLst/>
      </p:bgPr>
    </p:bg>
    <p:spTree>
      <p:nvGrpSpPr>
        <p:cNvPr id="1" name=""/>
        <p:cNvGrpSpPr/>
        <p:nvPr/>
      </p:nvGrpSpPr>
      <p:grpSpPr>
        <a:xfrm>
          <a:off x="0" y="0"/>
          <a:ext cx="0" cy="0"/>
          <a:chOff x="0" y="0"/>
          <a:chExt cx="0" cy="0"/>
        </a:xfrm>
      </p:grpSpPr>
      <p:sp>
        <p:nvSpPr>
          <p:cNvPr id="2" name="SlideFrame"/>
          <p:cNvSpPr/>
          <p:nvPr userDrawn="1"/>
        </p:nvSpPr>
        <p:spPr>
          <a:xfrm>
            <a:off x="162000" y="140474"/>
            <a:ext cx="8820000" cy="6552000"/>
          </a:xfrm>
          <a:prstGeom prst="roundRect">
            <a:avLst>
              <a:gd name="adj" fmla="val 127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9" name="ELTE-Gray"/>
          <p:cNvSpPr/>
          <p:nvPr userDrawn="1"/>
        </p:nvSpPr>
        <p:spPr>
          <a:xfrm>
            <a:off x="197370" y="271462"/>
            <a:ext cx="1368000" cy="3096000"/>
          </a:xfrm>
          <a:prstGeom prst="rect">
            <a:avLst/>
          </a:prstGeom>
          <a:gradFill>
            <a:gsLst>
              <a:gs pos="10000">
                <a:srgbClr val="C1C6C8"/>
              </a:gs>
              <a:gs pos="9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0" name="BME-Cream"/>
          <p:cNvSpPr/>
          <p:nvPr userDrawn="1"/>
        </p:nvSpPr>
        <p:spPr>
          <a:xfrm>
            <a:off x="197370" y="3337702"/>
            <a:ext cx="1368000" cy="3109249"/>
          </a:xfrm>
          <a:prstGeom prst="rect">
            <a:avLst/>
          </a:prstGeom>
          <a:gradFill>
            <a:gsLst>
              <a:gs pos="10000">
                <a:schemeClr val="bg1"/>
              </a:gs>
              <a:gs pos="90000">
                <a:srgbClr val="F0E8D9"/>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1" name="Transzparens"/>
          <p:cNvSpPr/>
          <p:nvPr userDrawn="1"/>
        </p:nvSpPr>
        <p:spPr>
          <a:xfrm>
            <a:off x="197370" y="1474943"/>
            <a:ext cx="1368000" cy="3772694"/>
          </a:xfrm>
          <a:prstGeom prst="rect">
            <a:avLst/>
          </a:prstGeom>
          <a:gradFill>
            <a:gsLst>
              <a:gs pos="35000">
                <a:schemeClr val="bg1">
                  <a:alpha val="0"/>
                </a:schemeClr>
              </a:gs>
              <a:gs pos="50000">
                <a:srgbClr val="FFFFFF">
                  <a:alpha val="95000"/>
                </a:srgbClr>
              </a:gs>
              <a:gs pos="65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7" name="TextFrame"/>
          <p:cNvSpPr/>
          <p:nvPr userDrawn="1"/>
        </p:nvSpPr>
        <p:spPr>
          <a:xfrm>
            <a:off x="1657688" y="242144"/>
            <a:ext cx="7272000" cy="6156000"/>
          </a:xfrm>
          <a:prstGeom prst="roundRect">
            <a:avLst>
              <a:gd name="adj" fmla="val 848"/>
            </a:avLst>
          </a:prstGeom>
          <a:solidFill>
            <a:schemeClr val="bg1"/>
          </a:solidFill>
          <a:ln w="9525">
            <a:gradFill>
              <a:gsLst>
                <a:gs pos="33000">
                  <a:srgbClr val="C1C6C8"/>
                </a:gs>
                <a:gs pos="67000">
                  <a:srgbClr val="F0EDD9"/>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7" name="ELTE-Logo-block"/>
          <p:cNvSpPr/>
          <p:nvPr userDrawn="1"/>
        </p:nvSpPr>
        <p:spPr>
          <a:xfrm>
            <a:off x="290351" y="269788"/>
            <a:ext cx="1188000" cy="21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3" name="Bordo"/>
          <p:cNvSpPr/>
          <p:nvPr userDrawn="1"/>
        </p:nvSpPr>
        <p:spPr>
          <a:xfrm>
            <a:off x="293370" y="270510"/>
            <a:ext cx="1188720" cy="281940"/>
          </a:xfrm>
          <a:prstGeom prst="rect">
            <a:avLst/>
          </a:prstGeom>
          <a:solidFill>
            <a:srgbClr val="8A27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8" name="BME-Logo-block" hidden="1"/>
          <p:cNvSpPr/>
          <p:nvPr userDrawn="1"/>
        </p:nvSpPr>
        <p:spPr>
          <a:xfrm>
            <a:off x="207852" y="4275290"/>
            <a:ext cx="1404000" cy="21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4" name="Kék"/>
          <p:cNvSpPr/>
          <p:nvPr userDrawn="1"/>
        </p:nvSpPr>
        <p:spPr>
          <a:xfrm>
            <a:off x="292650" y="4286951"/>
            <a:ext cx="1188720" cy="21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5" name="ELTE-kor"/>
          <p:cNvSpPr/>
          <p:nvPr userDrawn="1"/>
        </p:nvSpPr>
        <p:spPr>
          <a:xfrm>
            <a:off x="291724" y="1779864"/>
            <a:ext cx="1188000" cy="118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6" name="BME-kor"/>
          <p:cNvSpPr/>
          <p:nvPr userDrawn="1"/>
        </p:nvSpPr>
        <p:spPr>
          <a:xfrm>
            <a:off x="292893" y="3717107"/>
            <a:ext cx="1188000" cy="118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6" name="Slide Number Placeholder 5"/>
          <p:cNvSpPr>
            <a:spLocks noGrp="1"/>
          </p:cNvSpPr>
          <p:nvPr>
            <p:ph type="sldNum" sz="quarter" idx="4"/>
          </p:nvPr>
        </p:nvSpPr>
        <p:spPr>
          <a:xfrm>
            <a:off x="1267008" y="6519896"/>
            <a:ext cx="900000" cy="180000"/>
          </a:xfrm>
          <a:prstGeom prst="rect">
            <a:avLst/>
          </a:prstGeom>
        </p:spPr>
        <p:txBody>
          <a:bodyPr vert="horz" lIns="91440" tIns="45720" rIns="91440" bIns="45720" rtlCol="0" anchor="ctr"/>
          <a:lstStyle>
            <a:lvl1pPr algn="ctr" fontAlgn="auto">
              <a:spcBef>
                <a:spcPts val="0"/>
              </a:spcBef>
              <a:spcAft>
                <a:spcPts val="0"/>
              </a:spcAft>
              <a:defRPr sz="1000" b="1" smtClean="0">
                <a:solidFill>
                  <a:srgbClr val="052A4B"/>
                </a:solidFill>
                <a:latin typeface="+mn-lt"/>
              </a:defRPr>
            </a:lvl1pPr>
          </a:lstStyle>
          <a:p>
            <a:pPr>
              <a:defRPr/>
            </a:pPr>
            <a:fld id="{53231B3D-FAAE-459E-8339-925C4DD50BBA}" type="slidenum">
              <a:rPr lang="en-US" smtClean="0"/>
              <a:pPr>
                <a:defRPr/>
              </a:pPr>
              <a:t>‹#›</a:t>
            </a:fld>
            <a:endParaRPr lang="en-US"/>
          </a:p>
        </p:txBody>
      </p:sp>
      <p:sp>
        <p:nvSpPr>
          <p:cNvPr id="5" name="Footer Placeholder 4"/>
          <p:cNvSpPr>
            <a:spLocks noGrp="1"/>
          </p:cNvSpPr>
          <p:nvPr>
            <p:ph type="ftr" sz="quarter" idx="3"/>
          </p:nvPr>
        </p:nvSpPr>
        <p:spPr>
          <a:xfrm flipH="1">
            <a:off x="6444000" y="6519896"/>
            <a:ext cx="2700000" cy="338104"/>
          </a:xfrm>
          <a:prstGeom prst="round1Rect">
            <a:avLst>
              <a:gd name="adj" fmla="val 24411"/>
            </a:avLst>
          </a:prstGeom>
          <a:solidFill>
            <a:srgbClr val="8A2734"/>
          </a:solidFill>
          <a:ln w="12700" cap="sq">
            <a:noFill/>
            <a:miter lim="800000"/>
          </a:ln>
        </p:spPr>
        <p:txBody>
          <a:bodyPr vert="horz" lIns="91440" tIns="45720" rIns="91440" bIns="45720" rtlCol="0" anchor="ctr"/>
          <a:lstStyle>
            <a:lvl1pPr algn="ctr" fontAlgn="auto">
              <a:spcBef>
                <a:spcPts val="0"/>
              </a:spcBef>
              <a:spcAft>
                <a:spcPts val="0"/>
              </a:spcAft>
              <a:defRPr sz="1200" b="1">
                <a:solidFill>
                  <a:schemeClr val="bg1"/>
                </a:solidFill>
                <a:latin typeface="+mn-lt"/>
              </a:defRPr>
            </a:lvl1pPr>
          </a:lstStyle>
          <a:p>
            <a:pPr>
              <a:defRPr/>
            </a:pPr>
            <a:r>
              <a:rPr lang="hu-HU" dirty="0"/>
              <a:t>INFODIDACT</a:t>
            </a:r>
            <a:r>
              <a:rPr lang="en-US" dirty="0"/>
              <a:t> 2016</a:t>
            </a:r>
          </a:p>
        </p:txBody>
      </p:sp>
      <p:sp>
        <p:nvSpPr>
          <p:cNvPr id="4" name="Date Placeholder 3"/>
          <p:cNvSpPr>
            <a:spLocks noGrp="1"/>
          </p:cNvSpPr>
          <p:nvPr>
            <p:ph type="dt" sz="half" idx="2"/>
          </p:nvPr>
        </p:nvSpPr>
        <p:spPr>
          <a:xfrm>
            <a:off x="325676" y="6519896"/>
            <a:ext cx="900000" cy="180000"/>
          </a:xfrm>
          <a:prstGeom prst="rect">
            <a:avLst/>
          </a:prstGeom>
        </p:spPr>
        <p:txBody>
          <a:bodyPr vert="horz" lIns="91440" tIns="45720" rIns="91440" bIns="45720" rtlCol="0" anchor="ctr"/>
          <a:lstStyle>
            <a:lvl1pPr algn="l" fontAlgn="auto">
              <a:spcBef>
                <a:spcPts val="0"/>
              </a:spcBef>
              <a:spcAft>
                <a:spcPts val="0"/>
              </a:spcAft>
              <a:defRPr sz="1000" b="1" smtClean="0">
                <a:solidFill>
                  <a:srgbClr val="052A4B"/>
                </a:solidFill>
                <a:latin typeface="+mn-lt"/>
              </a:defRPr>
            </a:lvl1pPr>
          </a:lstStyle>
          <a:p>
            <a:pPr>
              <a:defRPr/>
            </a:pPr>
            <a:fld id="{8E061B6A-01B6-43B8-9792-64D1CDE2E6BF}" type="datetime1">
              <a:rPr lang="en-US" smtClean="0"/>
              <a:t>4/23/2019</a:t>
            </a:fld>
            <a:endParaRPr lang="en-US"/>
          </a:p>
        </p:txBody>
      </p:sp>
      <p:sp>
        <p:nvSpPr>
          <p:cNvPr id="1027" name="Text Placeholder 2"/>
          <p:cNvSpPr>
            <a:spLocks noGrp="1"/>
          </p:cNvSpPr>
          <p:nvPr>
            <p:ph type="body" idx="1"/>
          </p:nvPr>
        </p:nvSpPr>
        <p:spPr bwMode="auto">
          <a:xfrm>
            <a:off x="1695450" y="1499992"/>
            <a:ext cx="7200000" cy="48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26" name="Title Placeholder 1"/>
          <p:cNvSpPr>
            <a:spLocks noGrp="1"/>
          </p:cNvSpPr>
          <p:nvPr>
            <p:ph type="title"/>
          </p:nvPr>
        </p:nvSpPr>
        <p:spPr bwMode="auto">
          <a:xfrm>
            <a:off x="1687018" y="284163"/>
            <a:ext cx="720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dirty="0"/>
              <a:t>Click to edit Master title style</a:t>
            </a:r>
          </a:p>
        </p:txBody>
      </p:sp>
      <p:pic>
        <p:nvPicPr>
          <p:cNvPr id="8" name="Kép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7843" y="555452"/>
            <a:ext cx="1188000" cy="1188000"/>
          </a:xfrm>
          <a:prstGeom prst="rect">
            <a:avLst/>
          </a:prstGeom>
        </p:spPr>
      </p:pic>
      <p:pic>
        <p:nvPicPr>
          <p:cNvPr id="19" name="Kép 18"/>
          <p:cNvPicPr>
            <a:picLocks noChangeAspect="1"/>
          </p:cNvPicPr>
          <p:nvPr userDrawn="1"/>
        </p:nvPicPr>
        <p:blipFill>
          <a:blip r:embed="rId15">
            <a:clrChange>
              <a:clrFrom>
                <a:srgbClr val="FFFFFF"/>
              </a:clrFrom>
              <a:clrTo>
                <a:srgbClr val="FFFFFF">
                  <a:alpha val="0"/>
                </a:srgbClr>
              </a:clrTo>
            </a:clrChange>
          </a:blip>
          <a:stretch>
            <a:fillRect/>
          </a:stretch>
        </p:blipFill>
        <p:spPr>
          <a:xfrm>
            <a:off x="362985" y="1802765"/>
            <a:ext cx="1044000" cy="1039833"/>
          </a:xfrm>
          <a:prstGeom prst="rect">
            <a:avLst/>
          </a:prstGeom>
        </p:spPr>
      </p:pic>
      <p:cxnSp>
        <p:nvCxnSpPr>
          <p:cNvPr id="26" name="Egyenes összekötő 25"/>
          <p:cNvCxnSpPr/>
          <p:nvPr userDrawn="1"/>
        </p:nvCxnSpPr>
        <p:spPr>
          <a:xfrm>
            <a:off x="293370" y="6519896"/>
            <a:ext cx="6098249" cy="0"/>
          </a:xfrm>
          <a:prstGeom prst="line">
            <a:avLst/>
          </a:prstGeom>
          <a:ln w="15875">
            <a:gradFill>
              <a:gsLst>
                <a:gs pos="0">
                  <a:srgbClr val="052A4B"/>
                </a:gs>
                <a:gs pos="100000">
                  <a:srgbClr val="8A2734"/>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24" name="Kék"/>
          <p:cNvSpPr/>
          <p:nvPr userDrawn="1"/>
        </p:nvSpPr>
        <p:spPr>
          <a:xfrm>
            <a:off x="293370" y="6154256"/>
            <a:ext cx="1188720" cy="281940"/>
          </a:xfrm>
          <a:prstGeom prst="rect">
            <a:avLst/>
          </a:prstGeom>
          <a:solidFill>
            <a:srgbClr val="022A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pic>
        <p:nvPicPr>
          <p:cNvPr id="27" name="Kép 26"/>
          <p:cNvPicPr>
            <a:picLocks noChangeAspect="1"/>
          </p:cNvPicPr>
          <p:nvPr userDrawn="1"/>
        </p:nvPicPr>
        <p:blipFill rotWithShape="1">
          <a:blip r:embed="rId16">
            <a:extLst>
              <a:ext uri="{28A0092B-C50C-407E-A947-70E740481C1C}">
                <a14:useLocalDpi xmlns:a14="http://schemas.microsoft.com/office/drawing/2010/main" val="0"/>
              </a:ext>
            </a:extLst>
          </a:blip>
          <a:srcRect l="1608" t="1606" r="1486" b="2127"/>
          <a:stretch/>
        </p:blipFill>
        <p:spPr>
          <a:xfrm>
            <a:off x="362985" y="5015544"/>
            <a:ext cx="1044000" cy="1038216"/>
          </a:xfrm>
          <a:prstGeom prst="rect">
            <a:avLst/>
          </a:prstGeom>
        </p:spPr>
      </p:pic>
      <p:pic>
        <p:nvPicPr>
          <p:cNvPr id="28" name="Kép 27"/>
          <p:cNvPicPr>
            <a:picLocks noChangeAspect="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985" y="3850679"/>
            <a:ext cx="1044000" cy="1038980"/>
          </a:xfrm>
          <a:prstGeom prst="rect">
            <a:avLst/>
          </a:prstGeom>
        </p:spPr>
      </p:pic>
    </p:spTree>
    <p:extLst>
      <p:ext uri="{BB962C8B-B14F-4D97-AF65-F5344CB8AC3E}">
        <p14:creationId xmlns:p14="http://schemas.microsoft.com/office/powerpoint/2010/main" val="42308501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ctr" defTabSz="457200" rtl="0" fontAlgn="base">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ts val="600"/>
        </a:spcBef>
        <a:spcAft>
          <a:spcPct val="0"/>
        </a:spcAft>
        <a:buFont typeface="Arial" charset="0"/>
        <a:buChar char="•"/>
        <a:defRPr sz="3200" kern="1200">
          <a:solidFill>
            <a:schemeClr val="tx1"/>
          </a:solidFill>
          <a:latin typeface="Garamond" panose="02020404030301010803" pitchFamily="18" charset="0"/>
          <a:ea typeface="+mn-ea"/>
          <a:cs typeface="+mn-cs"/>
        </a:defRPr>
      </a:lvl1pPr>
      <a:lvl2pPr marL="742950" indent="-285750" algn="l" defTabSz="457200" rtl="0" fontAlgn="base">
        <a:spcBef>
          <a:spcPts val="0"/>
        </a:spcBef>
        <a:spcAft>
          <a:spcPct val="0"/>
        </a:spcAft>
        <a:buFont typeface="Arial" charset="0"/>
        <a:buChar char="–"/>
        <a:defRPr sz="2800" kern="1200">
          <a:solidFill>
            <a:schemeClr val="tx1"/>
          </a:solidFill>
          <a:latin typeface="Garamond" panose="02020404030301010803" pitchFamily="18" charset="0"/>
          <a:ea typeface="+mn-ea"/>
          <a:cs typeface="+mn-cs"/>
        </a:defRPr>
      </a:lvl2pPr>
      <a:lvl3pPr marL="1143000" indent="-228600" algn="l" defTabSz="457200" rtl="0" fontAlgn="base">
        <a:spcBef>
          <a:spcPts val="0"/>
        </a:spcBef>
        <a:spcAft>
          <a:spcPct val="0"/>
        </a:spcAft>
        <a:buFont typeface="Arial" charset="0"/>
        <a:buChar char="•"/>
        <a:defRPr sz="2400" kern="1200">
          <a:solidFill>
            <a:schemeClr val="tx1"/>
          </a:solidFill>
          <a:latin typeface="Garamond" panose="02020404030301010803" pitchFamily="18" charset="0"/>
          <a:ea typeface="+mn-ea"/>
          <a:cs typeface="+mn-cs"/>
        </a:defRPr>
      </a:lvl3pPr>
      <a:lvl4pPr marL="16002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4pPr>
      <a:lvl5pPr marL="20574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hyperlink" Target="http://godbolt.org/" TargetMode="Externa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mailto:sztzs@caesar.elte.hu" TargetMode="Externa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14ADE8-09B9-4BFE-AAB3-F372778A7751}"/>
              </a:ext>
            </a:extLst>
          </p:cNvPr>
          <p:cNvSpPr>
            <a:spLocks noGrp="1"/>
          </p:cNvSpPr>
          <p:nvPr>
            <p:ph type="ctrTitle"/>
          </p:nvPr>
        </p:nvSpPr>
        <p:spPr/>
        <p:txBody>
          <a:bodyPr/>
          <a:lstStyle/>
          <a:p>
            <a:r>
              <a:rPr lang="hu-HU" b="1" i="1" dirty="0" err="1"/>
              <a:t>Yin-yang</a:t>
            </a:r>
            <a:r>
              <a:rPr lang="hu-HU" b="1" i="1" dirty="0"/>
              <a:t> a programozásban</a:t>
            </a:r>
            <a:endParaRPr lang="hu-HU" dirty="0"/>
          </a:p>
        </p:txBody>
      </p:sp>
      <p:sp>
        <p:nvSpPr>
          <p:cNvPr id="3" name="Alcím 2">
            <a:extLst>
              <a:ext uri="{FF2B5EF4-FFF2-40B4-BE49-F238E27FC236}">
                <a16:creationId xmlns:a16="http://schemas.microsoft.com/office/drawing/2014/main" id="{D3C3B490-4130-4313-95BC-FC98989B55EE}"/>
              </a:ext>
            </a:extLst>
          </p:cNvPr>
          <p:cNvSpPr>
            <a:spLocks noGrp="1"/>
          </p:cNvSpPr>
          <p:nvPr>
            <p:ph type="subTitle" idx="1"/>
          </p:nvPr>
        </p:nvSpPr>
        <p:spPr/>
        <p:txBody>
          <a:bodyPr/>
          <a:lstStyle/>
          <a:p>
            <a:r>
              <a:rPr lang="hu-HU" dirty="0"/>
              <a:t>Szalayné Tahy Zsuzsa</a:t>
            </a:r>
          </a:p>
          <a:p>
            <a:r>
              <a:rPr lang="hu-HU" dirty="0" err="1"/>
              <a:t>SzIG</a:t>
            </a:r>
            <a:r>
              <a:rPr lang="hu-HU" dirty="0"/>
              <a:t> Tudományos nap 2019</a:t>
            </a:r>
          </a:p>
        </p:txBody>
      </p:sp>
    </p:spTree>
    <p:extLst>
      <p:ext uri="{BB962C8B-B14F-4D97-AF65-F5344CB8AC3E}">
        <p14:creationId xmlns:p14="http://schemas.microsoft.com/office/powerpoint/2010/main" val="259260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ACEAD4D-35B7-4A0C-B9E3-114E1020EA7F}"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3" name="Élőláb hely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InfoEra </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4" name="Dia számának helye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546586E-713E-48F1-BAD8-2A3BE610CA5F}"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5" name="Szövegdoboz 4"/>
          <p:cNvSpPr txBox="1"/>
          <p:nvPr/>
        </p:nvSpPr>
        <p:spPr>
          <a:xfrm>
            <a:off x="1717008" y="807019"/>
            <a:ext cx="4523995" cy="341632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int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fizetendo</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int</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db) {</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int sum = 0;</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(int i </a:t>
            </a:r>
            <a:r>
              <a:rPr kumimoji="0" lang="hu-HU" sz="2400" b="0" i="0" u="none" strike="noStrike" kern="1200" cap="none" spc="0" normalizeH="0" baseline="0" noProof="0">
                <a:ln>
                  <a:noFill/>
                </a:ln>
                <a:solidFill>
                  <a:prstClr val="black"/>
                </a:solidFill>
                <a:effectLst/>
                <a:uLnTx/>
                <a:uFillTx/>
                <a:latin typeface="Arial" charset="0"/>
                <a:ea typeface="+mn-ea"/>
                <a:cs typeface="+mn-cs"/>
              </a:rPr>
              <a:t>= 1; </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i &lt;= db; ++i) {</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 1) sum += 500;</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else</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(i == 2) sum += 450;</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else</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sum += 400;</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return</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sum;</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Szövegdoboz 5"/>
          <p:cNvSpPr txBox="1"/>
          <p:nvPr/>
        </p:nvSpPr>
        <p:spPr>
          <a:xfrm>
            <a:off x="1750958" y="4607645"/>
            <a:ext cx="7128000" cy="120032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Arial" charset="0"/>
                <a:ea typeface="+mn-ea"/>
                <a:cs typeface="+mn-cs"/>
              </a:rPr>
              <a:t>unsigned hulye_fv(unsigned n)</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pt-BR" sz="2400" b="0" i="0" u="none" strike="noStrike" kern="1200" cap="none" spc="0" normalizeH="0" baseline="0" noProof="0" dirty="0">
                <a:ln>
                  <a:noFill/>
                </a:ln>
                <a:solidFill>
                  <a:prstClr val="black"/>
                </a:solidFill>
                <a:effectLst/>
                <a:uLnTx/>
                <a:uFillTx/>
                <a:latin typeface="Arial" charset="0"/>
                <a:ea typeface="+mn-ea"/>
                <a:cs typeface="+mn-cs"/>
              </a:rPr>
              <a:t>{</a:t>
            </a:r>
            <a:br>
              <a:rPr kumimoji="0" lang="pt-BR"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pt-BR" sz="2400" b="0" i="0" u="none" strike="noStrike" kern="1200" cap="none" spc="0" normalizeH="0" baseline="0" noProof="0" dirty="0">
                <a:ln>
                  <a:noFill/>
                </a:ln>
                <a:solidFill>
                  <a:prstClr val="black"/>
                </a:solidFill>
                <a:effectLst/>
                <a:uLnTx/>
                <a:uFillTx/>
                <a:latin typeface="Arial" charset="0"/>
                <a:ea typeface="+mn-ea"/>
                <a:cs typeface="+mn-cs"/>
              </a:rPr>
              <a:t>return n*400 + (n&gt;=1 ? 100 : 0) + (n&gt;=2 ? 50 : 0);</a:t>
            </a:r>
            <a:br>
              <a:rPr kumimoji="0" lang="pt-BR" sz="2400" b="0" i="0" u="none" strike="noStrike" kern="1200" cap="none" spc="0" normalizeH="0" baseline="0" noProof="0" dirty="0">
                <a:ln>
                  <a:noFill/>
                </a:ln>
                <a:solidFill>
                  <a:prstClr val="black"/>
                </a:solidFill>
                <a:effectLst/>
                <a:uLnTx/>
                <a:uFillTx/>
                <a:latin typeface="Arial" charset="0"/>
                <a:ea typeface="+mn-ea"/>
                <a:cs typeface="+mn-cs"/>
              </a:rPr>
            </a:br>
            <a:r>
              <a:rPr kumimoji="0" lang="pt-BR" sz="2400" b="0" i="0" u="none" strike="noStrike" kern="1200" cap="none" spc="0" normalizeH="0" baseline="0" noProof="0" dirty="0">
                <a:ln>
                  <a:noFill/>
                </a:ln>
                <a:solidFill>
                  <a:prstClr val="black"/>
                </a:solidFill>
                <a:effectLst/>
                <a:uLnTx/>
                <a:uFillTx/>
                <a:latin typeface="Arial"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418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ACEAD4D-35B7-4A0C-B9E3-114E1020EA7F}"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3" name="Élőláb hely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InfoEra </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4" name="Dia számának helye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546586E-713E-48F1-BAD8-2A3BE610CA5F}"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6" name="Szövegdoboz 5"/>
          <p:cNvSpPr txBox="1"/>
          <p:nvPr/>
        </p:nvSpPr>
        <p:spPr>
          <a:xfrm>
            <a:off x="1793034" y="1029563"/>
            <a:ext cx="5128327" cy="489364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/*OH megoldása, hivatalos minta*/</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int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ertek</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(int db)</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(db&lt;=2)</a:t>
            </a:r>
          </a:p>
          <a:p>
            <a:pPr marL="0" marR="0" lvl="0" indent="0" algn="l" defTabSz="457200" rtl="0" eaLnBrk="1" fontAlgn="base" latinLnBrk="0" hangingPunct="1">
              <a:lnSpc>
                <a:spcPct val="100000"/>
              </a:lnSpc>
              <a:spcBef>
                <a:spcPct val="0"/>
              </a:spcBef>
              <a:spcAft>
                <a:spcPct val="0"/>
              </a:spcAft>
              <a:buClrTx/>
              <a:buSzTx/>
              <a:buFontTx/>
              <a:buNone/>
              <a:tabLst/>
              <a:defRPr/>
            </a:pPr>
            <a:r>
              <a:rPr lang="hu-HU" sz="2400" dirty="0">
                <a:solidFill>
                  <a:prstClr val="black"/>
                </a:solidFill>
                <a:latin typeface="Arial" charset="0"/>
              </a:rPr>
              <a:t>	</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lang="hu-HU" sz="2400" dirty="0">
                <a:solidFill>
                  <a:prstClr val="black"/>
                </a:solidFill>
                <a:latin typeface="Arial" charset="0"/>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return</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db * 500 - (db - 1) * 50;</a:t>
            </a:r>
          </a:p>
          <a:p>
            <a:pPr marL="0" marR="0" lvl="0" indent="0" algn="l" defTabSz="457200" rtl="0" eaLnBrk="1" fontAlgn="base" latinLnBrk="0" hangingPunct="1">
              <a:lnSpc>
                <a:spcPct val="100000"/>
              </a:lnSpc>
              <a:spcBef>
                <a:spcPct val="0"/>
              </a:spcBef>
              <a:spcAft>
                <a:spcPct val="0"/>
              </a:spcAft>
              <a:buClrTx/>
              <a:buSzTx/>
              <a:buFontTx/>
              <a:buNone/>
              <a:tabLst/>
              <a:defRPr/>
            </a:pPr>
            <a:r>
              <a:rPr lang="hu-HU" sz="2400" dirty="0">
                <a:solidFill>
                  <a:prstClr val="black"/>
                </a:solidFill>
                <a:latin typeface="Arial" charset="0"/>
              </a:rPr>
              <a:t>	</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else</a:t>
            </a:r>
            <a:endParaRPr lang="hu-HU" sz="2400" dirty="0">
              <a:solidFill>
                <a:prstClr val="black"/>
              </a:solidFill>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lang="hu-HU" sz="2400" dirty="0">
                <a:solidFill>
                  <a:prstClr val="black"/>
                </a:solidFill>
                <a:latin typeface="Arial" charset="0"/>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return</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1350 + (db - 3) * 400;</a:t>
            </a:r>
          </a:p>
          <a:p>
            <a:pPr marL="0" marR="0" lvl="0" indent="0" algn="l" defTabSz="457200" rtl="0" eaLnBrk="1" fontAlgn="base" latinLnBrk="0" hangingPunct="1">
              <a:lnSpc>
                <a:spcPct val="100000"/>
              </a:lnSpc>
              <a:spcBef>
                <a:spcPct val="0"/>
              </a:spcBef>
              <a:spcAft>
                <a:spcPct val="0"/>
              </a:spcAft>
              <a:buClrTx/>
              <a:buSzTx/>
              <a:buFontTx/>
              <a:buNone/>
              <a:tabLst/>
              <a:defRPr/>
            </a:pPr>
            <a:r>
              <a:rPr lang="hu-HU" sz="2400" dirty="0">
                <a:solidFill>
                  <a:prstClr val="black"/>
                </a:solidFill>
                <a:latin typeface="Arial" charset="0"/>
              </a:rPr>
              <a:t>	</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1777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ACEAD4D-35B7-4A0C-B9E3-114E1020EA7F}"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3" name="Élőláb hely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InfoEra </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4" name="Dia számának helye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546586E-713E-48F1-BAD8-2A3BE610CA5F}"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5" name="Szövegdoboz 4"/>
          <p:cNvSpPr txBox="1"/>
          <p:nvPr/>
        </p:nvSpPr>
        <p:spPr>
          <a:xfrm>
            <a:off x="1717008" y="914399"/>
            <a:ext cx="7356501" cy="452431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 Stílusgyakorlat jelleggel egész jól</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újrafelhasználható kódot alkottam. */</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endParaRPr kumimoji="0" lang="hu-HU"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int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ar</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int</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db)</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static</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const</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int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arak</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 {0, 500, 950};</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static</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const</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int sokadik = 400;</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static</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const</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int limit =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sizeof</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arak</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sizeof</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arak</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[0]);</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(db &lt; limit)</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return</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arak</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[db];</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return</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400" b="0" i="0" u="none" strike="noStrike" kern="1200" cap="none" spc="0" normalizeH="0" baseline="0" noProof="0" dirty="0" err="1">
                <a:ln>
                  <a:noFill/>
                </a:ln>
                <a:solidFill>
                  <a:prstClr val="black"/>
                </a:solidFill>
                <a:effectLst/>
                <a:uLnTx/>
                <a:uFillTx/>
                <a:latin typeface="Arial" charset="0"/>
                <a:ea typeface="+mn-ea"/>
                <a:cs typeface="+mn-cs"/>
              </a:rPr>
              <a:t>arak</a:t>
            </a:r>
            <a:r>
              <a:rPr kumimoji="0" lang="hu-HU" sz="2400" b="0" i="0" u="none" strike="noStrike" kern="1200" cap="none" spc="0" normalizeH="0" baseline="0" noProof="0" dirty="0">
                <a:ln>
                  <a:noFill/>
                </a:ln>
                <a:solidFill>
                  <a:prstClr val="black"/>
                </a:solidFill>
                <a:effectLst/>
                <a:uLnTx/>
                <a:uFillTx/>
                <a:latin typeface="Arial" charset="0"/>
                <a:ea typeface="+mn-ea"/>
                <a:cs typeface="+mn-cs"/>
              </a:rPr>
              <a:t>[limit - 1] + sokadik * (db - limit + 1);</a:t>
            </a:r>
            <a:br>
              <a:rPr kumimoji="0" lang="hu-HU" sz="2400" b="0" i="0" u="none" strike="noStrike" kern="1200" cap="none" spc="0" normalizeH="0" baseline="0" noProof="0" dirty="0">
                <a:ln>
                  <a:noFill/>
                </a:ln>
                <a:solidFill>
                  <a:prstClr val="black"/>
                </a:solidFill>
                <a:effectLst/>
                <a:uLnTx/>
                <a:uFillTx/>
                <a:latin typeface="Arial" charset="0"/>
                <a:ea typeface="+mn-ea"/>
                <a:cs typeface="+mn-cs"/>
              </a:rPr>
            </a:br>
            <a:r>
              <a:rPr kumimoji="0" lang="hu-HU" sz="2400" b="0" i="0" u="none" strike="noStrike" kern="1200" cap="none" spc="0" normalizeH="0" baseline="0" noProof="0" dirty="0">
                <a:ln>
                  <a:noFill/>
                </a:ln>
                <a:solidFill>
                  <a:prstClr val="black"/>
                </a:solidFill>
                <a:effectLst/>
                <a:uLnTx/>
                <a:uFillTx/>
                <a:latin typeface="Arial"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7383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ACEAD4D-35B7-4A0C-B9E3-114E1020EA7F}"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3" name="Élőláb hely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InfoEra </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4" name="Dia számának helye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546586E-713E-48F1-BAD8-2A3BE610CA5F}"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5" name="Szövegdoboz 4"/>
          <p:cNvSpPr txBox="1"/>
          <p:nvPr/>
        </p:nvSpPr>
        <p:spPr>
          <a:xfrm>
            <a:off x="1717008" y="914399"/>
            <a:ext cx="4684296" cy="3046988"/>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/*Optimális megoldás*/</a:t>
            </a:r>
          </a:p>
          <a:p>
            <a:pPr marL="0" marR="0" lvl="0" indent="0" algn="l" defTabSz="457200" rtl="0" eaLnBrk="1" fontAlgn="base" latinLnBrk="0" hangingPunct="1">
              <a:lnSpc>
                <a:spcPct val="100000"/>
              </a:lnSpc>
              <a:spcBef>
                <a:spcPct val="0"/>
              </a:spcBef>
              <a:spcAft>
                <a:spcPct val="0"/>
              </a:spcAft>
              <a:buClrTx/>
              <a:buSzTx/>
              <a:buFontTx/>
              <a:buNone/>
              <a:tabLst/>
              <a:defRPr/>
            </a:pPr>
            <a:endParaRPr lang="hu-HU" sz="2400" dirty="0">
              <a:solidFill>
                <a:prstClr val="black"/>
              </a:solidFill>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int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ertek</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(int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db</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a:t>
            </a:r>
            <a:br>
              <a:rPr kumimoji="0" lang="en-US" sz="2400" b="0" i="0" u="none" strike="noStrike" kern="1200" cap="none" spc="0" normalizeH="0" baseline="0" noProof="0" dirty="0">
                <a:ln>
                  <a:noFill/>
                </a:ln>
                <a:solidFill>
                  <a:prstClr val="black"/>
                </a:solidFill>
                <a:effectLst/>
                <a:uLnTx/>
                <a:uFillTx/>
                <a:latin typeface="Arial" charset="0"/>
                <a:ea typeface="+mn-ea"/>
                <a:cs typeface="+mn-cs"/>
              </a:rPr>
            </a:br>
            <a:r>
              <a:rPr kumimoji="0" lang="en-US" sz="2400" b="0" i="0" u="none" strike="noStrike" kern="1200" cap="none" spc="0" normalizeH="0" baseline="0" noProof="0" dirty="0">
                <a:ln>
                  <a:noFill/>
                </a:ln>
                <a:solidFill>
                  <a:prstClr val="black"/>
                </a:solidFill>
                <a:effectLst/>
                <a:uLnTx/>
                <a:uFillTx/>
                <a:latin typeface="Arial" charset="0"/>
                <a:ea typeface="+mn-ea"/>
                <a:cs typeface="+mn-cs"/>
              </a:rPr>
              <a:t>{</a:t>
            </a:r>
            <a:br>
              <a:rPr kumimoji="0" lang="en-US" sz="2400" b="0" i="0" u="none" strike="noStrike" kern="1200" cap="none" spc="0" normalizeH="0" baseline="0" noProof="0" dirty="0">
                <a:ln>
                  <a:noFill/>
                </a:ln>
                <a:solidFill>
                  <a:prstClr val="black"/>
                </a:solidFill>
                <a:effectLst/>
                <a:uLnTx/>
                <a:uFillTx/>
                <a:latin typeface="Arial" charset="0"/>
                <a:ea typeface="+mn-ea"/>
                <a:cs typeface="+mn-cs"/>
              </a:rPr>
            </a:br>
            <a:r>
              <a:rPr kumimoji="0" lang="en-US" sz="2400" b="0" i="0" u="none" strike="noStrike" kern="1200" cap="none" spc="0" normalizeH="0" baseline="0" noProof="0" dirty="0">
                <a:ln>
                  <a:noFill/>
                </a:ln>
                <a:solidFill>
                  <a:prstClr val="black"/>
                </a:solidFill>
                <a:effectLst/>
                <a:uLnTx/>
                <a:uFillTx/>
                <a:latin typeface="Arial" charset="0"/>
                <a:ea typeface="+mn-ea"/>
                <a:cs typeface="+mn-cs"/>
              </a:rPr>
              <a:t>    if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db</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 1) return 500;</a:t>
            </a:r>
            <a:br>
              <a:rPr kumimoji="0" lang="en-US" sz="2400" b="0" i="0" u="none" strike="noStrike" kern="1200" cap="none" spc="0" normalizeH="0" baseline="0" noProof="0" dirty="0">
                <a:ln>
                  <a:noFill/>
                </a:ln>
                <a:solidFill>
                  <a:prstClr val="black"/>
                </a:solidFill>
                <a:effectLst/>
                <a:uLnTx/>
                <a:uFillTx/>
                <a:latin typeface="Arial" charset="0"/>
                <a:ea typeface="+mn-ea"/>
                <a:cs typeface="+mn-cs"/>
              </a:rPr>
            </a:br>
            <a:r>
              <a:rPr kumimoji="0" lang="en-US" sz="2400" b="0" i="0" u="none" strike="noStrike" kern="1200" cap="none" spc="0" normalizeH="0" baseline="0" noProof="0" dirty="0">
                <a:ln>
                  <a:noFill/>
                </a:ln>
                <a:solidFill>
                  <a:prstClr val="black"/>
                </a:solidFill>
                <a:effectLst/>
                <a:uLnTx/>
                <a:uFillTx/>
                <a:latin typeface="Arial" charset="0"/>
                <a:ea typeface="+mn-ea"/>
                <a:cs typeface="+mn-cs"/>
              </a:rPr>
              <a:t>    if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db</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 2) return 500 + 450;</a:t>
            </a:r>
            <a:br>
              <a:rPr kumimoji="0" lang="en-US" sz="2400" b="0" i="0" u="none" strike="noStrike" kern="1200" cap="none" spc="0" normalizeH="0" baseline="0" noProof="0" dirty="0">
                <a:ln>
                  <a:noFill/>
                </a:ln>
                <a:solidFill>
                  <a:prstClr val="black"/>
                </a:solidFill>
                <a:effectLst/>
                <a:uLnTx/>
                <a:uFillTx/>
                <a:latin typeface="Arial" charset="0"/>
                <a:ea typeface="+mn-ea"/>
                <a:cs typeface="+mn-cs"/>
              </a:rPr>
            </a:br>
            <a:r>
              <a:rPr kumimoji="0" lang="en-US" sz="2400" b="0" i="0" u="none" strike="noStrike" kern="1200" cap="none" spc="0" normalizeH="0" baseline="0" noProof="0" dirty="0">
                <a:ln>
                  <a:noFill/>
                </a:ln>
                <a:solidFill>
                  <a:prstClr val="black"/>
                </a:solidFill>
                <a:effectLst/>
                <a:uLnTx/>
                <a:uFillTx/>
                <a:latin typeface="Arial" charset="0"/>
                <a:ea typeface="+mn-ea"/>
                <a:cs typeface="+mn-cs"/>
              </a:rPr>
              <a:t>    return 500 + 450 + 400*(db-2);</a:t>
            </a:r>
            <a:br>
              <a:rPr kumimoji="0" lang="en-US" sz="2400" b="0" i="0" u="none" strike="noStrike" kern="1200" cap="none" spc="0" normalizeH="0" baseline="0" noProof="0" dirty="0">
                <a:ln>
                  <a:noFill/>
                </a:ln>
                <a:solidFill>
                  <a:prstClr val="black"/>
                </a:solidFill>
                <a:effectLst/>
                <a:uLnTx/>
                <a:uFillTx/>
                <a:latin typeface="Arial" charset="0"/>
                <a:ea typeface="+mn-ea"/>
                <a:cs typeface="+mn-cs"/>
              </a:rPr>
            </a:br>
            <a:r>
              <a:rPr kumimoji="0" lang="en-US" sz="2400" b="0" i="0" u="none" strike="noStrike" kern="1200" cap="none" spc="0" normalizeH="0" baseline="0" noProof="0" dirty="0">
                <a:ln>
                  <a:noFill/>
                </a:ln>
                <a:solidFill>
                  <a:prstClr val="black"/>
                </a:solidFill>
                <a:effectLst/>
                <a:uLnTx/>
                <a:uFillTx/>
                <a:latin typeface="Arial" charset="0"/>
                <a:ea typeface="+mn-ea"/>
                <a:cs typeface="+mn-cs"/>
              </a:rPr>
              <a:t>}</a:t>
            </a:r>
          </a:p>
        </p:txBody>
      </p:sp>
    </p:spTree>
    <p:extLst>
      <p:ext uri="{BB962C8B-B14F-4D97-AF65-F5344CB8AC3E}">
        <p14:creationId xmlns:p14="http://schemas.microsoft.com/office/powerpoint/2010/main" val="13919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ACEAD4D-35B7-4A0C-B9E3-114E1020EA7F}"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3" name="Élőláb hely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InfoEra </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4" name="Dia számának helye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546586E-713E-48F1-BAD8-2A3BE610CA5F}"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6" name="Szövegdoboz 5"/>
          <p:cNvSpPr txBox="1"/>
          <p:nvPr/>
        </p:nvSpPr>
        <p:spPr>
          <a:xfrm>
            <a:off x="5287617" y="1078758"/>
            <a:ext cx="3617844" cy="489364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ertek</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int</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cmp</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edi</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mov</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eax</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500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je      .L1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cmp</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edi</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2</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mov</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eax</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950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je      .L1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sub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edi</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2</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imul</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eax</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edi</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400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add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eax</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950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.L1: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rep ret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Szövegdoboz 6"/>
          <p:cNvSpPr txBox="1"/>
          <p:nvPr/>
        </p:nvSpPr>
        <p:spPr>
          <a:xfrm>
            <a:off x="1717008" y="1078758"/>
            <a:ext cx="3169457" cy="378565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int</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ertek</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int</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db</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a:t>
            </a:r>
            <a:br>
              <a:rPr kumimoji="0" lang="en-US" sz="2400" b="0" i="0" u="none" strike="noStrike" kern="1200" cap="none" spc="0" normalizeH="0" baseline="0" noProof="0" dirty="0">
                <a:ln>
                  <a:noFill/>
                </a:ln>
                <a:solidFill>
                  <a:prstClr val="black"/>
                </a:solidFill>
                <a:effectLst/>
                <a:uLnTx/>
                <a:uFillTx/>
                <a:latin typeface="Arial" charset="0"/>
                <a:ea typeface="+mn-ea"/>
                <a:cs typeface="+mn-cs"/>
              </a:rPr>
            </a:br>
            <a:r>
              <a:rPr kumimoji="0" lang="en-US" sz="2400" b="0" i="0" u="none" strike="noStrike" kern="1200" cap="none" spc="0" normalizeH="0" baseline="0" noProof="0" dirty="0">
                <a:ln>
                  <a:noFill/>
                </a:ln>
                <a:solidFill>
                  <a:prstClr val="black"/>
                </a:solidFill>
                <a:effectLst/>
                <a:uLnTx/>
                <a:uFillTx/>
                <a:latin typeface="Arial" charset="0"/>
                <a:ea typeface="+mn-ea"/>
                <a:cs typeface="+mn-cs"/>
              </a:rPr>
              <a:t>{</a:t>
            </a:r>
            <a:br>
              <a:rPr kumimoji="0" lang="en-US" sz="2400" b="0" i="0" u="none" strike="noStrike" kern="1200" cap="none" spc="0" normalizeH="0" baseline="0" noProof="0" dirty="0">
                <a:ln>
                  <a:noFill/>
                </a:ln>
                <a:solidFill>
                  <a:prstClr val="black"/>
                </a:solidFill>
                <a:effectLst/>
                <a:uLnTx/>
                <a:uFillTx/>
                <a:latin typeface="Arial" charset="0"/>
                <a:ea typeface="+mn-ea"/>
                <a:cs typeface="+mn-cs"/>
              </a:rPr>
            </a:br>
            <a:r>
              <a:rPr kumimoji="0" lang="en-US" sz="2400" b="0" i="0" u="none" strike="noStrike" kern="1200" cap="none" spc="0" normalizeH="0" baseline="0" noProof="0" dirty="0">
                <a:ln>
                  <a:noFill/>
                </a:ln>
                <a:solidFill>
                  <a:prstClr val="black"/>
                </a:solidFill>
                <a:effectLst/>
                <a:uLnTx/>
                <a:uFillTx/>
                <a:latin typeface="Arial" charset="0"/>
                <a:ea typeface="+mn-ea"/>
                <a:cs typeface="+mn-cs"/>
              </a:rPr>
              <a:t>    if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db</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 1)</a:t>
            </a:r>
            <a:endParaRPr kumimoji="0" lang="hu-HU"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return 500;</a:t>
            </a:r>
            <a:br>
              <a:rPr kumimoji="0" lang="en-US" sz="2400" b="0" i="0" u="none" strike="noStrike" kern="1200" cap="none" spc="0" normalizeH="0" baseline="0" noProof="0" dirty="0">
                <a:ln>
                  <a:noFill/>
                </a:ln>
                <a:solidFill>
                  <a:prstClr val="black"/>
                </a:solidFill>
                <a:effectLst/>
                <a:uLnTx/>
                <a:uFillTx/>
                <a:latin typeface="Arial" charset="0"/>
                <a:ea typeface="+mn-ea"/>
                <a:cs typeface="+mn-cs"/>
              </a:rPr>
            </a:br>
            <a:r>
              <a:rPr kumimoji="0" lang="en-US" sz="2400" b="0" i="0" u="none" strike="noStrike" kern="1200" cap="none" spc="0" normalizeH="0" baseline="0" noProof="0" dirty="0">
                <a:ln>
                  <a:noFill/>
                </a:ln>
                <a:solidFill>
                  <a:prstClr val="black"/>
                </a:solidFill>
                <a:effectLst/>
                <a:uLnTx/>
                <a:uFillTx/>
                <a:latin typeface="Arial" charset="0"/>
                <a:ea typeface="+mn-ea"/>
                <a:cs typeface="+mn-cs"/>
              </a:rPr>
              <a:t>    if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db</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 2)</a:t>
            </a:r>
            <a:endParaRPr kumimoji="0" lang="hu-HU"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return 500 + 450;</a:t>
            </a:r>
            <a:endParaRPr kumimoji="0" lang="hu-HU"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prstClr val="black"/>
                </a:solidFill>
                <a:effectLst/>
                <a:uLnTx/>
                <a:uFillTx/>
                <a:latin typeface="Arial" charset="0"/>
                <a:ea typeface="+mn-ea"/>
                <a:cs typeface="+mn-cs"/>
              </a:rPr>
            </a:br>
            <a:r>
              <a:rPr kumimoji="0" lang="en-US" sz="2400" b="0" i="0" u="none" strike="noStrike" kern="1200" cap="none" spc="0" normalizeH="0" baseline="0" noProof="0" dirty="0">
                <a:ln>
                  <a:noFill/>
                </a:ln>
                <a:solidFill>
                  <a:prstClr val="black"/>
                </a:solidFill>
                <a:effectLst/>
                <a:uLnTx/>
                <a:uFillTx/>
                <a:latin typeface="Arial" charset="0"/>
                <a:ea typeface="+mn-ea"/>
                <a:cs typeface="+mn-cs"/>
              </a:rPr>
              <a:t>    return 500 + 450</a:t>
            </a:r>
            <a:endParaRPr kumimoji="0" lang="hu-HU"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+ 400*(db-2);</a:t>
            </a:r>
            <a:br>
              <a:rPr kumimoji="0" lang="en-US" sz="2400" b="0" i="0" u="none" strike="noStrike" kern="1200" cap="none" spc="0" normalizeH="0" baseline="0" noProof="0" dirty="0">
                <a:ln>
                  <a:noFill/>
                </a:ln>
                <a:solidFill>
                  <a:prstClr val="black"/>
                </a:solidFill>
                <a:effectLst/>
                <a:uLnTx/>
                <a:uFillTx/>
                <a:latin typeface="Arial" charset="0"/>
                <a:ea typeface="+mn-ea"/>
                <a:cs typeface="+mn-cs"/>
              </a:rPr>
            </a:br>
            <a:r>
              <a:rPr kumimoji="0" lang="en-US" sz="2400" b="0" i="0" u="none" strike="noStrike" kern="1200" cap="none" spc="0" normalizeH="0" baseline="0" noProof="0" dirty="0">
                <a:ln>
                  <a:noFill/>
                </a:ln>
                <a:solidFill>
                  <a:prstClr val="black"/>
                </a:solidFill>
                <a:effectLst/>
                <a:uLnTx/>
                <a:uFillTx/>
                <a:latin typeface="Arial" charset="0"/>
                <a:ea typeface="+mn-ea"/>
                <a:cs typeface="+mn-cs"/>
              </a:rPr>
              <a:t>}</a:t>
            </a:r>
          </a:p>
        </p:txBody>
      </p:sp>
      <p:sp>
        <p:nvSpPr>
          <p:cNvPr id="5" name="Szövegdoboz 4">
            <a:extLst>
              <a:ext uri="{FF2B5EF4-FFF2-40B4-BE49-F238E27FC236}">
                <a16:creationId xmlns:a16="http://schemas.microsoft.com/office/drawing/2014/main" id="{AEA8188C-5C9D-4C74-973F-B889325EADBA}"/>
              </a:ext>
            </a:extLst>
          </p:cNvPr>
          <p:cNvSpPr txBox="1"/>
          <p:nvPr/>
        </p:nvSpPr>
        <p:spPr>
          <a:xfrm>
            <a:off x="1868556" y="5972405"/>
            <a:ext cx="3682739" cy="369332"/>
          </a:xfrm>
          <a:prstGeom prst="rect">
            <a:avLst/>
          </a:prstGeom>
          <a:noFill/>
        </p:spPr>
        <p:txBody>
          <a:bodyPr wrap="none" rtlCol="0">
            <a:spAutoFit/>
          </a:bodyPr>
          <a:lstStyle/>
          <a:p>
            <a:r>
              <a:rPr lang="hu-HU" dirty="0" err="1"/>
              <a:t>Compiler</a:t>
            </a:r>
            <a:r>
              <a:rPr lang="hu-HU" dirty="0"/>
              <a:t> Explorer: </a:t>
            </a:r>
            <a:r>
              <a:rPr lang="hu-HU" dirty="0">
                <a:hlinkClick r:id="rId2"/>
              </a:rPr>
              <a:t>http://godbolt.org</a:t>
            </a:r>
            <a:endParaRPr lang="hu-HU" dirty="0"/>
          </a:p>
        </p:txBody>
      </p:sp>
    </p:spTree>
    <p:extLst>
      <p:ext uri="{BB962C8B-B14F-4D97-AF65-F5344CB8AC3E}">
        <p14:creationId xmlns:p14="http://schemas.microsoft.com/office/powerpoint/2010/main" val="287992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a:t>Keresési stratégiák</a:t>
            </a:r>
            <a:endParaRPr lang="en-US" dirty="0"/>
          </a:p>
        </p:txBody>
      </p:sp>
      <p:sp>
        <p:nvSpPr>
          <p:cNvPr id="4" name="Dátum hely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0290AFC-7DBB-4151-844D-3E44521BEDAC}"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dirty="0">
              <a:ln>
                <a:noFill/>
              </a:ln>
              <a:solidFill>
                <a:srgbClr val="052A4B"/>
              </a:solidFill>
              <a:effectLst/>
              <a:uLnTx/>
              <a:uFillTx/>
              <a:latin typeface="Garamond" panose="02020404030301010803"/>
              <a:ea typeface="+mn-ea"/>
              <a:cs typeface="+mn-cs"/>
            </a:endParaRPr>
          </a:p>
        </p:txBody>
      </p:sp>
      <p:sp>
        <p:nvSpPr>
          <p:cNvPr id="5" name="Élőláb hely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InfoEra</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6" name="Dia számának helye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E198A9A-D58F-4465-854F-6C40A3AA87CD}"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68901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„keresés” kognitív szintjei</a:t>
            </a:r>
            <a:endParaRPr lang="en-US" dirty="0"/>
          </a:p>
        </p:txBody>
      </p:sp>
      <p:sp>
        <p:nvSpPr>
          <p:cNvPr id="3" name="Tartalom helye 2"/>
          <p:cNvSpPr>
            <a:spLocks noGrp="1"/>
          </p:cNvSpPr>
          <p:nvPr>
            <p:ph idx="1"/>
          </p:nvPr>
        </p:nvSpPr>
        <p:spPr/>
        <p:txBody>
          <a:bodyPr/>
          <a:lstStyle/>
          <a:p>
            <a:r>
              <a:rPr lang="hu-HU" dirty="0">
                <a:solidFill>
                  <a:schemeClr val="bg1">
                    <a:lumMod val="65000"/>
                  </a:schemeClr>
                </a:solidFill>
              </a:rPr>
              <a:t>Megkérdezem</a:t>
            </a:r>
          </a:p>
          <a:p>
            <a:r>
              <a:rPr lang="hu-HU" dirty="0">
                <a:solidFill>
                  <a:schemeClr val="bg1">
                    <a:lumMod val="65000"/>
                  </a:schemeClr>
                </a:solidFill>
              </a:rPr>
              <a:t>Kulcsszavas, tematikus (online)</a:t>
            </a:r>
          </a:p>
          <a:p>
            <a:r>
              <a:rPr lang="hu-HU" dirty="0">
                <a:solidFill>
                  <a:schemeClr val="bg1">
                    <a:lumMod val="65000"/>
                  </a:schemeClr>
                </a:solidFill>
              </a:rPr>
              <a:t>Alkalmazás függvénye, eljárása</a:t>
            </a:r>
          </a:p>
          <a:p>
            <a:r>
              <a:rPr lang="hu-HU" dirty="0">
                <a:solidFill>
                  <a:schemeClr val="bg1">
                    <a:lumMod val="65000"/>
                  </a:schemeClr>
                </a:solidFill>
              </a:rPr>
              <a:t>Programozásban metódus</a:t>
            </a:r>
          </a:p>
          <a:p>
            <a:r>
              <a:rPr lang="hu-HU" dirty="0"/>
              <a:t>Algoritmikus</a:t>
            </a:r>
          </a:p>
          <a:p>
            <a:pPr lvl="1"/>
            <a:r>
              <a:rPr lang="hu-HU" dirty="0">
                <a:solidFill>
                  <a:schemeClr val="bg1">
                    <a:lumMod val="65000"/>
                  </a:schemeClr>
                </a:solidFill>
              </a:rPr>
              <a:t>Közvetlen elérés</a:t>
            </a:r>
          </a:p>
          <a:p>
            <a:pPr lvl="1"/>
            <a:r>
              <a:rPr lang="hu-HU" dirty="0"/>
              <a:t>Lineáris</a:t>
            </a:r>
          </a:p>
          <a:p>
            <a:pPr lvl="2"/>
            <a:r>
              <a:rPr lang="hu-HU" dirty="0">
                <a:solidFill>
                  <a:schemeClr val="bg1">
                    <a:lumMod val="65000"/>
                  </a:schemeClr>
                </a:solidFill>
              </a:rPr>
              <a:t>Explicit</a:t>
            </a:r>
          </a:p>
          <a:p>
            <a:pPr lvl="2"/>
            <a:r>
              <a:rPr lang="hu-HU" dirty="0"/>
              <a:t>Implicit</a:t>
            </a:r>
          </a:p>
          <a:p>
            <a:pPr lvl="1"/>
            <a:r>
              <a:rPr lang="hu-HU" dirty="0">
                <a:solidFill>
                  <a:schemeClr val="bg1">
                    <a:lumMod val="65000"/>
                  </a:schemeClr>
                </a:solidFill>
              </a:rPr>
              <a:t>Logaritmikus, struktúra specifikus</a:t>
            </a:r>
            <a:endParaRPr lang="en-US" dirty="0">
              <a:solidFill>
                <a:schemeClr val="bg1">
                  <a:lumMod val="65000"/>
                </a:schemeClr>
              </a:solidFill>
            </a:endParaRPr>
          </a:p>
        </p:txBody>
      </p:sp>
      <p:sp>
        <p:nvSpPr>
          <p:cNvPr id="4" name="Dátum hely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A2695AA-B71F-412F-BD84-76199718120C}"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5" name="Élőláb hely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6" name="Dia számának helye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28D95B-28C8-4FC8-9A5F-9BEE327AB812}"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r>
              <a:rPr kumimoji="0" lang="hu-HU" sz="1000" b="1" i="0" u="none" strike="noStrike" kern="1200" cap="none" spc="0" normalizeH="0" baseline="0" noProof="0">
                <a:ln>
                  <a:noFill/>
                </a:ln>
                <a:solidFill>
                  <a:srgbClr val="052A4B"/>
                </a:solidFill>
                <a:effectLst/>
                <a:uLnTx/>
                <a:uFillTx/>
                <a:latin typeface="Garamond" panose="02020404030301010803"/>
                <a:ea typeface="+mn-ea"/>
                <a:cs typeface="+mn-cs"/>
              </a:rPr>
              <a:t>/</a:t>
            </a:r>
            <a:endParaRPr kumimoji="0" lang="en-US" sz="1000" b="1" i="0" u="none" strike="noStrike" kern="1200" cap="none" spc="0" normalizeH="0" baseline="0" noProof="0" dirty="0">
              <a:ln>
                <a:noFill/>
              </a:ln>
              <a:solidFill>
                <a:srgbClr val="052A4B"/>
              </a:solidFill>
              <a:effectLst/>
              <a:uLnTx/>
              <a:uFillTx/>
              <a:latin typeface="Garamond" panose="02020404030301010803"/>
              <a:ea typeface="+mn-ea"/>
              <a:cs typeface="+mn-cs"/>
            </a:endParaRPr>
          </a:p>
        </p:txBody>
      </p:sp>
      <p:sp>
        <p:nvSpPr>
          <p:cNvPr id="7" name="Szövegdoboz 6"/>
          <p:cNvSpPr txBox="1"/>
          <p:nvPr/>
        </p:nvSpPr>
        <p:spPr>
          <a:xfrm>
            <a:off x="5079200" y="4906217"/>
            <a:ext cx="3573414" cy="830997"/>
          </a:xfrm>
          <a:prstGeom prst="rect">
            <a:avLst/>
          </a:prstGeom>
          <a:solidFill>
            <a:srgbClr val="F0E8D9"/>
          </a:solid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Mikor játszották először?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charset="0"/>
                <a:ea typeface="+mn-ea"/>
                <a:cs typeface="+mn-cs"/>
              </a:rPr>
              <a:t>Melyik kosárban van?</a:t>
            </a: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74439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p:txBody>
          <a:bodyPr/>
          <a:lstStyle/>
          <a:p>
            <a:r>
              <a:rPr lang="hu-HU" dirty="0"/>
              <a:t>Ötlet</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9" name="Alkalmazás"/>
          <p:cNvSpPr txBox="1"/>
          <p:nvPr/>
        </p:nvSpPr>
        <p:spPr>
          <a:xfrm>
            <a:off x="2905427" y="2390035"/>
            <a:ext cx="2304000"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Alkalmazás, pl. Excel</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0" name="szürke start-alkalmazás"/>
          <p:cNvCxnSpPr/>
          <p:nvPr/>
        </p:nvCxnSpPr>
        <p:spPr>
          <a:xfrm rot="5400000">
            <a:off x="4326913" y="1383093"/>
            <a:ext cx="732997" cy="1289807"/>
          </a:xfrm>
          <a:prstGeom prst="curvedConnector3">
            <a:avLst>
              <a:gd name="adj1" fmla="val 50000"/>
            </a:avLst>
          </a:prstGeom>
          <a:ln w="76200">
            <a:solidFill>
              <a:srgbClr val="A8AFB2"/>
            </a:solidFill>
            <a:tailEnd type="triangle"/>
          </a:ln>
        </p:spPr>
        <p:style>
          <a:lnRef idx="2">
            <a:schemeClr val="accent1"/>
          </a:lnRef>
          <a:fillRef idx="0">
            <a:schemeClr val="accent1"/>
          </a:fillRef>
          <a:effectRef idx="1">
            <a:schemeClr val="accent1"/>
          </a:effectRef>
          <a:fontRef idx="minor">
            <a:schemeClr val="tx1"/>
          </a:fontRef>
        </p:style>
      </p:cxnSp>
      <p:pic>
        <p:nvPicPr>
          <p:cNvPr id="11" name="Kép 10"/>
          <p:cNvPicPr>
            <a:picLocks noChangeAspect="1"/>
          </p:cNvPicPr>
          <p:nvPr/>
        </p:nvPicPr>
        <p:blipFill>
          <a:blip r:embed="rId2"/>
          <a:stretch>
            <a:fillRect/>
          </a:stretch>
        </p:blipFill>
        <p:spPr>
          <a:xfrm>
            <a:off x="3685396" y="2712968"/>
            <a:ext cx="293436" cy="288000"/>
          </a:xfrm>
          <a:prstGeom prst="rect">
            <a:avLst/>
          </a:prstGeom>
        </p:spPr>
      </p:pic>
      <p:sp>
        <p:nvSpPr>
          <p:cNvPr id="13" name="Feladat"/>
          <p:cNvSpPr txBox="1"/>
          <p:nvPr/>
        </p:nvSpPr>
        <p:spPr>
          <a:xfrm>
            <a:off x="2709201" y="1282458"/>
            <a:ext cx="5275803"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Feladat: Megtalálni egy adott tulajdonságú elemet</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949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t>Ötlet</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cxnSp>
        <p:nvCxnSpPr>
          <p:cNvPr id="13" name="szürke start-5"/>
          <p:cNvCxnSpPr>
            <a:endCxn id="15" idx="0"/>
          </p:cNvCxnSpPr>
          <p:nvPr/>
        </p:nvCxnSpPr>
        <p:spPr>
          <a:xfrm rot="16200000" flipH="1">
            <a:off x="4853104" y="2139423"/>
            <a:ext cx="1082922" cy="153832"/>
          </a:xfrm>
          <a:prstGeom prst="curvedConnector3">
            <a:avLst>
              <a:gd name="adj1" fmla="val 50000"/>
            </a:avLst>
          </a:prstGeom>
          <a:ln w="76200">
            <a:solidFill>
              <a:srgbClr val="A8AFB2"/>
            </a:solidFill>
            <a:tailEnd type="triangle"/>
          </a:ln>
        </p:spPr>
        <p:style>
          <a:lnRef idx="2">
            <a:schemeClr val="accent1"/>
          </a:lnRef>
          <a:fillRef idx="0">
            <a:schemeClr val="accent1"/>
          </a:fillRef>
          <a:effectRef idx="1">
            <a:schemeClr val="accent1"/>
          </a:effectRef>
          <a:fontRef idx="minor">
            <a:schemeClr val="tx1"/>
          </a:fontRef>
        </p:style>
      </p:cxnSp>
      <p:pic>
        <p:nvPicPr>
          <p:cNvPr id="14" name="Kép 13"/>
          <p:cNvPicPr>
            <a:picLocks noChangeAspect="1"/>
          </p:cNvPicPr>
          <p:nvPr/>
        </p:nvPicPr>
        <p:blipFill>
          <a:blip r:embed="rId2"/>
          <a:stretch>
            <a:fillRect/>
          </a:stretch>
        </p:blipFill>
        <p:spPr>
          <a:xfrm>
            <a:off x="5320479" y="3091528"/>
            <a:ext cx="293436" cy="288000"/>
          </a:xfrm>
          <a:prstGeom prst="rect">
            <a:avLst/>
          </a:prstGeom>
        </p:spPr>
      </p:pic>
      <p:sp>
        <p:nvSpPr>
          <p:cNvPr id="15" name="5. pl"/>
          <p:cNvSpPr txBox="1"/>
          <p:nvPr/>
        </p:nvSpPr>
        <p:spPr>
          <a:xfrm>
            <a:off x="4436582" y="2757800"/>
            <a:ext cx="2069797"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Függvénykönyvtár</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 name="Feladat"/>
          <p:cNvSpPr txBox="1"/>
          <p:nvPr/>
        </p:nvSpPr>
        <p:spPr>
          <a:xfrm>
            <a:off x="2704741" y="1282458"/>
            <a:ext cx="5275803"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Feladat: Megtalálni egy adott tulajdonságú elemet</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5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t>Majdnem</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cxnSp>
        <p:nvCxnSpPr>
          <p:cNvPr id="12" name="piros feladat-1pl"/>
          <p:cNvCxnSpPr/>
          <p:nvPr/>
        </p:nvCxnSpPr>
        <p:spPr>
          <a:xfrm rot="16200000" flipH="1">
            <a:off x="4629814" y="2369997"/>
            <a:ext cx="4148648" cy="2731649"/>
          </a:xfrm>
          <a:prstGeom prst="curvedConnector4">
            <a:avLst>
              <a:gd name="adj1" fmla="val 3991"/>
              <a:gd name="adj2" fmla="val 126319"/>
            </a:avLst>
          </a:prstGeom>
          <a:noFill/>
          <a:ln w="76200">
            <a:solidFill>
              <a:srgbClr val="8A2734"/>
            </a:solidFill>
            <a:tailEnd type="triangle"/>
          </a:ln>
        </p:spPr>
        <p:style>
          <a:lnRef idx="1">
            <a:schemeClr val="accent1"/>
          </a:lnRef>
          <a:fillRef idx="3">
            <a:schemeClr val="accent1"/>
          </a:fillRef>
          <a:effectRef idx="2">
            <a:schemeClr val="accent1"/>
          </a:effectRef>
          <a:fontRef idx="minor">
            <a:schemeClr val="lt1"/>
          </a:fontRef>
        </p:style>
      </p:cxnSp>
      <p:sp>
        <p:nvSpPr>
          <p:cNvPr id="14" name="1. pl"/>
          <p:cNvSpPr txBox="1"/>
          <p:nvPr/>
        </p:nvSpPr>
        <p:spPr>
          <a:xfrm>
            <a:off x="5707359" y="5511731"/>
            <a:ext cx="2358269" cy="584775"/>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hu-HU" sz="1400" b="0" i="0" u="none" strike="noStrike" kern="1200" cap="none" spc="0" normalizeH="0" baseline="0" noProof="0" dirty="0">
                <a:ln>
                  <a:noFill/>
                </a:ln>
                <a:solidFill>
                  <a:prstClr val="black"/>
                </a:solidFill>
                <a:effectLst/>
                <a:uLnTx/>
                <a:uFillTx/>
                <a:latin typeface="Arial" charset="0"/>
                <a:ea typeface="+mn-ea"/>
                <a:cs typeface="+mn-cs"/>
              </a:rPr>
            </a:br>
            <a:r>
              <a:rPr kumimoji="0" lang="hu-HU" sz="1800" b="0" i="0" u="none" strike="noStrike" kern="1200" cap="none" spc="0" normalizeH="0" baseline="0" noProof="0" dirty="0">
                <a:ln>
                  <a:noFill/>
                </a:ln>
                <a:solidFill>
                  <a:prstClr val="black"/>
                </a:solidFill>
                <a:effectLst/>
                <a:uLnTx/>
                <a:uFillTx/>
                <a:latin typeface="Arial" charset="0"/>
                <a:ea typeface="+mn-ea"/>
                <a:cs typeface="+mn-cs"/>
              </a:rPr>
              <a:t>hibás, pontatlan</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 name="Feladat"/>
          <p:cNvSpPr txBox="1"/>
          <p:nvPr/>
        </p:nvSpPr>
        <p:spPr>
          <a:xfrm>
            <a:off x="2704741" y="1282458"/>
            <a:ext cx="5275803"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Feladat: Megtalálni egy adott tulajdonságú elemet</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Szövegdoboz 6"/>
          <p:cNvSpPr txBox="1"/>
          <p:nvPr/>
        </p:nvSpPr>
        <p:spPr>
          <a:xfrm>
            <a:off x="3752773" y="2049920"/>
            <a:ext cx="4278735" cy="1015663"/>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Kiválogatás: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(int i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 )</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list2.Add(elem);</a:t>
            </a:r>
          </a:p>
        </p:txBody>
      </p:sp>
      <p:sp>
        <p:nvSpPr>
          <p:cNvPr id="16" name="Szövegdoboz 15"/>
          <p:cNvSpPr txBox="1"/>
          <p:nvPr/>
        </p:nvSpPr>
        <p:spPr>
          <a:xfrm>
            <a:off x="3752773" y="3306743"/>
            <a:ext cx="3610284" cy="1015663"/>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Megszámlálás: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(int i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jo</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p:txBody>
      </p:sp>
      <p:sp>
        <p:nvSpPr>
          <p:cNvPr id="17" name="Szövegdoboz 16"/>
          <p:cNvSpPr txBox="1"/>
          <p:nvPr/>
        </p:nvSpPr>
        <p:spPr>
          <a:xfrm>
            <a:off x="3752773" y="4563567"/>
            <a:ext cx="3610284" cy="1015663"/>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Utolsó találat: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(int i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logical</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_</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expr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jo</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p:txBody>
      </p:sp>
      <p:pic>
        <p:nvPicPr>
          <p:cNvPr id="13" name="Kép 12"/>
          <p:cNvPicPr>
            <a:picLocks noChangeAspect="1"/>
          </p:cNvPicPr>
          <p:nvPr/>
        </p:nvPicPr>
        <p:blipFill>
          <a:blip r:embed="rId2"/>
          <a:stretch>
            <a:fillRect/>
          </a:stretch>
        </p:blipFill>
        <p:spPr>
          <a:xfrm>
            <a:off x="7069621" y="6096506"/>
            <a:ext cx="293436" cy="288000"/>
          </a:xfrm>
          <a:prstGeom prst="rect">
            <a:avLst/>
          </a:prstGeom>
        </p:spPr>
      </p:pic>
    </p:spTree>
    <p:extLst>
      <p:ext uri="{BB962C8B-B14F-4D97-AF65-F5344CB8AC3E}">
        <p14:creationId xmlns:p14="http://schemas.microsoft.com/office/powerpoint/2010/main" val="360172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10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1000"/>
                                        <p:tgtEl>
                                          <p:spTgt spid="17"/>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8150" y="3886200"/>
            <a:ext cx="3240000" cy="1752600"/>
          </a:xfrm>
        </p:spPr>
        <p:txBody>
          <a:bodyPr rtlCol="0">
            <a:noAutofit/>
          </a:bodyPr>
          <a:lstStyle/>
          <a:p>
            <a:r>
              <a:rPr lang="en-US" sz="2400" dirty="0"/>
              <a:t>Szalayné</a:t>
            </a:r>
            <a:r>
              <a:rPr lang="hu-HU" sz="2400" dirty="0"/>
              <a:t> Tahy Zsuzsanna</a:t>
            </a:r>
            <a:br>
              <a:rPr lang="hu-HU" sz="2400" dirty="0"/>
            </a:br>
            <a:r>
              <a:rPr lang="hu-HU" sz="2400" dirty="0"/>
              <a:t>ELTE IK</a:t>
            </a:r>
            <a:br>
              <a:rPr lang="hu-HU" sz="2400" dirty="0"/>
            </a:br>
            <a:r>
              <a:rPr lang="hu-HU" sz="2400" dirty="0" err="1">
                <a:hlinkClick r:id="rId3"/>
              </a:rPr>
              <a:t>sztzs</a:t>
            </a:r>
            <a:r>
              <a:rPr lang="hu-HU" sz="2400" dirty="0">
                <a:hlinkClick r:id="rId3"/>
              </a:rPr>
              <a:t>@</a:t>
            </a:r>
            <a:r>
              <a:rPr lang="hu-HU" sz="2400" dirty="0" err="1">
                <a:hlinkClick r:id="rId3"/>
              </a:rPr>
              <a:t>caesar.elte.hu</a:t>
            </a:r>
            <a:endParaRPr lang="hu-HU" sz="2400" dirty="0"/>
          </a:p>
        </p:txBody>
      </p:sp>
      <p:sp>
        <p:nvSpPr>
          <p:cNvPr id="13315" name="Title 1"/>
          <p:cNvSpPr>
            <a:spLocks noGrp="1"/>
          </p:cNvSpPr>
          <p:nvPr>
            <p:ph type="ctrTitle"/>
          </p:nvPr>
        </p:nvSpPr>
        <p:spPr>
          <a:xfrm>
            <a:off x="1708150" y="2130425"/>
            <a:ext cx="6910388" cy="1470025"/>
          </a:xfrm>
        </p:spPr>
        <p:txBody>
          <a:bodyPr/>
          <a:lstStyle/>
          <a:p>
            <a:r>
              <a:rPr lang="hu-HU" sz="3200" dirty="0"/>
              <a:t>„</a:t>
            </a:r>
            <a:r>
              <a:rPr lang="hu-HU" sz="3200"/>
              <a:t>ProgAlap</a:t>
            </a:r>
            <a:r>
              <a:rPr lang="hu-HU" sz="3200" dirty="0"/>
              <a:t>” és ami mögötte van</a:t>
            </a:r>
            <a:endParaRPr lang="en-US" sz="3200" dirty="0"/>
          </a:p>
        </p:txBody>
      </p:sp>
      <p:sp>
        <p:nvSpPr>
          <p:cNvPr id="2" name="Szövegdoboz 1"/>
          <p:cNvSpPr txBox="1"/>
          <p:nvPr/>
        </p:nvSpPr>
        <p:spPr>
          <a:xfrm>
            <a:off x="6639338" y="6567749"/>
            <a:ext cx="1600566"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200" b="0" i="0" u="none" strike="noStrike" kern="1200" cap="none" spc="0" normalizeH="0" baseline="0" noProof="0" dirty="0">
                <a:ln>
                  <a:noFill/>
                </a:ln>
                <a:solidFill>
                  <a:prstClr val="white"/>
                </a:solidFill>
                <a:effectLst/>
                <a:uLnTx/>
                <a:uFillTx/>
                <a:latin typeface="Arial" charset="0"/>
                <a:ea typeface="+mn-ea"/>
                <a:cs typeface="+mn-cs"/>
              </a:rPr>
              <a:t>INFODIDACT - 2015</a:t>
            </a:r>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5" name="Subtitle 2"/>
          <p:cNvSpPr txBox="1">
            <a:spLocks/>
          </p:cNvSpPr>
          <p:nvPr/>
        </p:nvSpPr>
        <p:spPr bwMode="auto">
          <a:xfrm>
            <a:off x="5378538" y="3886200"/>
            <a:ext cx="3240000" cy="1752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defTabSz="457200"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hu-HU" sz="2400" b="0" i="0" u="none" strike="noStrike" kern="1200" cap="none" spc="0" normalizeH="0" baseline="0" noProof="0" dirty="0">
                <a:ln>
                  <a:noFill/>
                </a:ln>
                <a:solidFill>
                  <a:prstClr val="black">
                    <a:tint val="75000"/>
                  </a:prstClr>
                </a:solidFill>
                <a:effectLst/>
                <a:uLnTx/>
                <a:uFillTx/>
                <a:latin typeface="Calibri"/>
                <a:ea typeface="+mn-ea"/>
                <a:cs typeface="+mn-cs"/>
              </a:rPr>
              <a:t>Dr. </a:t>
            </a:r>
            <a:r>
              <a:rPr kumimoji="0" lang="hu-HU" sz="2400" b="0" i="0" u="none" strike="noStrike" kern="1200" cap="none" spc="0" normalizeH="0" baseline="0" noProof="0" dirty="0" err="1">
                <a:ln>
                  <a:noFill/>
                </a:ln>
                <a:solidFill>
                  <a:prstClr val="black">
                    <a:tint val="75000"/>
                  </a:prstClr>
                </a:solidFill>
                <a:effectLst/>
                <a:uLnTx/>
                <a:uFillTx/>
                <a:latin typeface="Calibri"/>
                <a:ea typeface="+mn-ea"/>
                <a:cs typeface="+mn-cs"/>
              </a:rPr>
              <a:t>Czirkos</a:t>
            </a:r>
            <a:r>
              <a:rPr kumimoji="0" lang="hu-HU" sz="2400" b="0" i="0" u="none" strike="noStrike" kern="1200" cap="none" spc="0" normalizeH="0" baseline="0" noProof="0" dirty="0">
                <a:ln>
                  <a:noFill/>
                </a:ln>
                <a:solidFill>
                  <a:prstClr val="black">
                    <a:tint val="75000"/>
                  </a:prstClr>
                </a:solidFill>
                <a:effectLst/>
                <a:uLnTx/>
                <a:uFillTx/>
                <a:latin typeface="Calibri"/>
                <a:ea typeface="+mn-ea"/>
                <a:cs typeface="+mn-cs"/>
              </a:rPr>
              <a:t> Zoltán</a:t>
            </a:r>
            <a:br>
              <a:rPr kumimoji="0" lang="hu-HU" sz="24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hu-HU" sz="2400" b="0" i="0" u="none" strike="noStrike" kern="1200" cap="none" spc="0" normalizeH="0" baseline="0" noProof="0" dirty="0">
                <a:ln>
                  <a:noFill/>
                </a:ln>
                <a:solidFill>
                  <a:prstClr val="black">
                    <a:tint val="75000"/>
                  </a:prstClr>
                </a:solidFill>
                <a:effectLst/>
                <a:uLnTx/>
                <a:uFillTx/>
                <a:latin typeface="Calibri"/>
                <a:ea typeface="+mn-ea"/>
                <a:cs typeface="+mn-cs"/>
              </a:rPr>
              <a:t>BME VIK</a:t>
            </a:r>
            <a:br>
              <a:rPr kumimoji="0" lang="hu-HU" sz="24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hu-HU" sz="2400" b="0" i="0" u="none" strike="noStrike" kern="1200" cap="none" spc="0" normalizeH="0" baseline="0" noProof="0" dirty="0" err="1">
                <a:ln>
                  <a:noFill/>
                </a:ln>
                <a:solidFill>
                  <a:prstClr val="black">
                    <a:tint val="75000"/>
                  </a:prstClr>
                </a:solidFill>
                <a:effectLst/>
                <a:uLnTx/>
                <a:uFillTx/>
                <a:latin typeface="Calibri"/>
                <a:ea typeface="+mn-ea"/>
                <a:cs typeface="+mn-cs"/>
              </a:rPr>
              <a:t>czirkos</a:t>
            </a:r>
            <a:r>
              <a:rPr kumimoji="0" lang="hu-HU" sz="2400" b="0" i="0" u="none" strike="noStrike" kern="1200" cap="none" spc="0" normalizeH="0" baseline="0" noProof="0" dirty="0">
                <a:ln>
                  <a:noFill/>
                </a:ln>
                <a:solidFill>
                  <a:prstClr val="black">
                    <a:tint val="75000"/>
                  </a:prstClr>
                </a:solidFill>
                <a:effectLst/>
                <a:uLnTx/>
                <a:uFillTx/>
                <a:latin typeface="Calibri"/>
                <a:ea typeface="+mn-ea"/>
                <a:cs typeface="+mn-cs"/>
              </a:rPr>
              <a:t>@</a:t>
            </a:r>
            <a:r>
              <a:rPr kumimoji="0" lang="hu-HU" sz="2400" b="0" i="0" u="none" strike="noStrike" kern="1200" cap="none" spc="0" normalizeH="0" baseline="0" noProof="0" dirty="0" err="1">
                <a:ln>
                  <a:noFill/>
                </a:ln>
                <a:solidFill>
                  <a:prstClr val="black">
                    <a:tint val="75000"/>
                  </a:prstClr>
                </a:solidFill>
                <a:effectLst/>
                <a:uLnTx/>
                <a:uFillTx/>
                <a:latin typeface="Calibri"/>
                <a:ea typeface="+mn-ea"/>
                <a:cs typeface="+mn-cs"/>
              </a:rPr>
              <a:t>eet.bme.hu</a:t>
            </a:r>
            <a:endParaRPr kumimoji="0" lang="hu-HU"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t>Működik</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cxnSp>
        <p:nvCxnSpPr>
          <p:cNvPr id="13" name="zold start-2"/>
          <p:cNvCxnSpPr/>
          <p:nvPr/>
        </p:nvCxnSpPr>
        <p:spPr>
          <a:xfrm rot="16200000" flipH="1">
            <a:off x="5631146" y="1460756"/>
            <a:ext cx="1386801" cy="1825434"/>
          </a:xfrm>
          <a:prstGeom prst="curvedConnector3">
            <a:avLst>
              <a:gd name="adj1" fmla="val 5104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sp>
        <p:nvSpPr>
          <p:cNvPr id="14" name="2. pl"/>
          <p:cNvSpPr txBox="1"/>
          <p:nvPr/>
        </p:nvSpPr>
        <p:spPr>
          <a:xfrm>
            <a:off x="6165218" y="3073598"/>
            <a:ext cx="2210862"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for () { if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break;}}</a:t>
            </a:r>
          </a:p>
        </p:txBody>
      </p:sp>
      <p:sp>
        <p:nvSpPr>
          <p:cNvPr id="15" name="Feladat"/>
          <p:cNvSpPr txBox="1"/>
          <p:nvPr/>
        </p:nvSpPr>
        <p:spPr>
          <a:xfrm>
            <a:off x="2700281" y="1282458"/>
            <a:ext cx="5275803"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Feladat: Megtalálni egy adott tulajdonságú elemet</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 name="Szövegdoboz 9"/>
          <p:cNvSpPr txBox="1"/>
          <p:nvPr/>
        </p:nvSpPr>
        <p:spPr>
          <a:xfrm>
            <a:off x="2300270" y="2767280"/>
            <a:ext cx="3268844" cy="132343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int 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break</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p:txBody>
      </p:sp>
    </p:spTree>
    <p:extLst>
      <p:ext uri="{BB962C8B-B14F-4D97-AF65-F5344CB8AC3E}">
        <p14:creationId xmlns:p14="http://schemas.microsoft.com/office/powerpoint/2010/main" val="26417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t>És Nem Jó</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cxnSp>
        <p:nvCxnSpPr>
          <p:cNvPr id="15" name="zold 2-3"/>
          <p:cNvCxnSpPr>
            <a:stCxn id="18" idx="2"/>
            <a:endCxn id="16" idx="0"/>
          </p:cNvCxnSpPr>
          <p:nvPr/>
        </p:nvCxnSpPr>
        <p:spPr>
          <a:xfrm rot="5400000">
            <a:off x="6564708" y="3383347"/>
            <a:ext cx="644544" cy="756605"/>
          </a:xfrm>
          <a:prstGeom prst="curvedConnector3">
            <a:avLst>
              <a:gd name="adj1" fmla="val 50000"/>
            </a:avLst>
          </a:prstGeom>
          <a:ln w="76200">
            <a:gradFill>
              <a:gsLst>
                <a:gs pos="26000">
                  <a:srgbClr val="EDB21B"/>
                </a:gs>
                <a:gs pos="78000">
                  <a:srgbClr val="278A34"/>
                </a:gs>
              </a:gsLst>
              <a:lin ang="7200000" scaled="0"/>
            </a:gradFill>
            <a:tailEnd type="triangle"/>
          </a:ln>
        </p:spPr>
        <p:style>
          <a:lnRef idx="2">
            <a:schemeClr val="accent1"/>
          </a:lnRef>
          <a:fillRef idx="0">
            <a:schemeClr val="accent1"/>
          </a:fillRef>
          <a:effectRef idx="1">
            <a:schemeClr val="accent1"/>
          </a:effectRef>
          <a:fontRef idx="minor">
            <a:schemeClr val="tx1"/>
          </a:fontRef>
        </p:style>
      </p:cxnSp>
      <p:sp>
        <p:nvSpPr>
          <p:cNvPr id="16" name="3. pl"/>
          <p:cNvSpPr txBox="1"/>
          <p:nvPr/>
        </p:nvSpPr>
        <p:spPr>
          <a:xfrm>
            <a:off x="5191650" y="4083921"/>
            <a:ext cx="263405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sngStrike" kern="1200" cap="none" spc="0" normalizeH="0" baseline="0" noProof="0" dirty="0">
                <a:ln>
                  <a:noFill/>
                </a:ln>
                <a:solidFill>
                  <a:prstClr val="black"/>
                </a:solidFill>
                <a:effectLst/>
                <a:uLnTx/>
                <a:uFillTx/>
                <a:latin typeface="Arial" charset="0"/>
                <a:ea typeface="+mn-ea"/>
                <a:cs typeface="+mn-cs"/>
              </a:rPr>
              <a:t>break;</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=&gt;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ciklusfeltétel</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8" name="2. pl"/>
          <p:cNvSpPr txBox="1"/>
          <p:nvPr/>
        </p:nvSpPr>
        <p:spPr>
          <a:xfrm>
            <a:off x="6159851" y="3070045"/>
            <a:ext cx="2210862"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for () { if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break;}}</a:t>
            </a:r>
          </a:p>
        </p:txBody>
      </p:sp>
      <p:sp>
        <p:nvSpPr>
          <p:cNvPr id="2" name="Szövegdoboz 1"/>
          <p:cNvSpPr txBox="1"/>
          <p:nvPr/>
        </p:nvSpPr>
        <p:spPr>
          <a:xfrm>
            <a:off x="1797350" y="4715187"/>
            <a:ext cx="5448928" cy="1015663"/>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int i;</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1" i="0" u="none" strike="noStrike" kern="1200" cap="none" spc="0" normalizeH="0" baseline="0" noProof="0" dirty="0">
                <a:ln>
                  <a:noFill/>
                </a:ln>
                <a:solidFill>
                  <a:srgbClr val="FFC000"/>
                </a:solidFill>
                <a:effectLst/>
                <a:uLnTx/>
                <a:uFillTx/>
                <a:latin typeface="Arial" charset="0"/>
                <a:ea typeface="+mn-ea"/>
                <a:cs typeface="+mn-cs"/>
              </a:rPr>
              <a:t>&amp;&amp;</a:t>
            </a:r>
            <a:r>
              <a:rPr kumimoji="0" lang="hu-HU" sz="2000" b="1"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1" i="0" u="none" strike="noStrike" kern="1200" cap="none" spc="0" normalizeH="0" baseline="0" noProof="0" dirty="0">
                <a:ln>
                  <a:noFill/>
                </a:ln>
                <a:solidFill>
                  <a:srgbClr val="FFC000"/>
                </a:solidFill>
                <a:effectLst/>
                <a:uLnTx/>
                <a:uFillTx/>
                <a:latin typeface="Arial" charset="0"/>
                <a:ea typeface="+mn-ea"/>
                <a:cs typeface="+mn-cs"/>
              </a:rPr>
              <a: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1" i="0" u="none" strike="noStrike" kern="1200" cap="none" spc="0" normalizeH="0" baseline="0" noProof="0" dirty="0">
                <a:ln>
                  <a:noFill/>
                </a:ln>
                <a:solidFill>
                  <a:srgbClr val="FFC000"/>
                </a:solidFill>
                <a:effectLst/>
                <a:uLnTx/>
                <a:uFillTx/>
                <a:latin typeface="Arial" charset="0"/>
                <a:ea typeface="+mn-ea"/>
                <a:cs typeface="+mn-cs"/>
              </a:rPr>
              <a:t>;</a:t>
            </a:r>
            <a:endParaRPr kumimoji="0" lang="en-US" sz="2000" b="1" i="0" u="none" strike="noStrike" kern="1200" cap="none" spc="0" normalizeH="0" baseline="0" noProof="0" dirty="0">
              <a:ln>
                <a:noFill/>
              </a:ln>
              <a:solidFill>
                <a:srgbClr val="FFC000"/>
              </a:solidFill>
              <a:effectLst/>
              <a:uLnTx/>
              <a:uFillTx/>
              <a:latin typeface="Arial" charset="0"/>
              <a:ea typeface="+mn-ea"/>
              <a:cs typeface="+mn-cs"/>
            </a:endParaRPr>
          </a:p>
        </p:txBody>
      </p:sp>
      <p:sp>
        <p:nvSpPr>
          <p:cNvPr id="14" name="Szövegdoboz 13"/>
          <p:cNvSpPr txBox="1"/>
          <p:nvPr/>
        </p:nvSpPr>
        <p:spPr>
          <a:xfrm>
            <a:off x="1878717" y="3429000"/>
            <a:ext cx="3268844" cy="132343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int 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white">
                    <a:lumMod val="65000"/>
                  </a:prstClr>
                </a:solidFill>
                <a:effectLst/>
                <a:uLnTx/>
                <a:uFillTx/>
                <a:latin typeface="Arial" charset="0"/>
                <a:ea typeface="+mn-ea"/>
                <a:cs typeface="+mn-cs"/>
              </a:rPr>
              <a:t>if</a:t>
            </a:r>
            <a:r>
              <a:rPr kumimoji="0" lang="hu-HU" sz="2000" b="0" i="0" u="none" strike="noStrike" kern="1200" cap="none" spc="0" normalizeH="0" baseline="0" noProof="0" dirty="0">
                <a:ln>
                  <a:noFill/>
                </a:ln>
                <a:solidFill>
                  <a:srgbClr val="C00000"/>
                </a:solidFill>
                <a:effectLst/>
                <a:uLnTx/>
                <a:uFillTx/>
                <a:latin typeface="Arial" charset="0"/>
                <a:ea typeface="+mn-ea"/>
                <a:cs typeface="+mn-cs"/>
              </a:rPr>
              <a:t> </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white">
                    <a:lumMod val="65000"/>
                  </a:prstClr>
                </a:solidFill>
                <a:effectLst/>
                <a:uLnTx/>
                <a:uFillTx/>
                <a:latin typeface="Arial" charset="0"/>
                <a:ea typeface="+mn-ea"/>
                <a:cs typeface="+mn-cs"/>
              </a:rPr>
              <a:t>break</a:t>
            </a:r>
            <a:r>
              <a:rPr kumimoji="0" lang="hu-HU" sz="2000" b="0" i="0" u="none" strike="noStrike" kern="1200" cap="none" spc="0" normalizeH="0" baseline="0" noProof="0" dirty="0">
                <a:ln>
                  <a:noFill/>
                </a:ln>
                <a:solidFill>
                  <a:prstClr val="white">
                    <a:lumMod val="65000"/>
                  </a:prstClr>
                </a:solidFill>
                <a:effectLst/>
                <a:uLnTx/>
                <a:uFillTx/>
                <a:latin typeface="Arial" charset="0"/>
                <a:ea typeface="+mn-ea"/>
                <a:cs typeface="+mn-cs"/>
              </a:rPr>
              <a:t>;</a:t>
            </a:r>
          </a:p>
        </p:txBody>
      </p:sp>
      <p:cxnSp>
        <p:nvCxnSpPr>
          <p:cNvPr id="12" name="zold start-2"/>
          <p:cNvCxnSpPr/>
          <p:nvPr/>
        </p:nvCxnSpPr>
        <p:spPr>
          <a:xfrm rot="16200000" flipH="1">
            <a:off x="5631146" y="1460756"/>
            <a:ext cx="1386801" cy="1825434"/>
          </a:xfrm>
          <a:prstGeom prst="curvedConnector3">
            <a:avLst>
              <a:gd name="adj1" fmla="val 5104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67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err="1"/>
              <a:t>break</a:t>
            </a:r>
            <a:r>
              <a:rPr lang="hu-HU" dirty="0"/>
              <a:t> </a:t>
            </a:r>
            <a:r>
              <a:rPr lang="hu-HU" dirty="0">
                <a:sym typeface="Wingdings" panose="05000000000000000000" pitchFamily="2" charset="2"/>
              </a:rPr>
              <a:t></a:t>
            </a:r>
            <a:r>
              <a:rPr lang="hu-HU" dirty="0" err="1">
                <a:sym typeface="Wingdings" panose="05000000000000000000" pitchFamily="2" charset="2"/>
              </a:rPr>
              <a:t>return</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9" name="Keresés fgv"/>
          <p:cNvSpPr txBox="1"/>
          <p:nvPr/>
        </p:nvSpPr>
        <p:spPr>
          <a:xfrm>
            <a:off x="2520252" y="3798909"/>
            <a:ext cx="2031325" cy="646331"/>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Keresés függvény</a:t>
            </a:r>
            <a:br>
              <a:rPr kumimoji="0" lang="hu-HU" sz="1800" b="0" i="0" u="none" strike="noStrike" kern="1200" cap="none" spc="0" normalizeH="0" baseline="0" noProof="0" dirty="0">
                <a:ln>
                  <a:noFill/>
                </a:ln>
                <a:solidFill>
                  <a:prstClr val="black"/>
                </a:solidFill>
                <a:effectLst/>
                <a:uLnTx/>
                <a:uFillTx/>
                <a:latin typeface="Arial" charset="0"/>
                <a:ea typeface="+mn-ea"/>
                <a:cs typeface="+mn-cs"/>
              </a:rPr>
            </a:br>
            <a:r>
              <a:rPr kumimoji="0" lang="hu-HU" sz="1800" b="0" i="0" u="none" strike="noStrike" kern="1200" cap="none" spc="0" normalizeH="0" baseline="0" noProof="0" dirty="0" err="1">
                <a:ln>
                  <a:noFill/>
                </a:ln>
                <a:solidFill>
                  <a:prstClr val="black"/>
                </a:solidFill>
                <a:effectLst/>
                <a:uLnTx/>
                <a:uFillTx/>
                <a:latin typeface="Arial" charset="0"/>
                <a:ea typeface="+mn-ea"/>
                <a:cs typeface="+mn-cs"/>
              </a:rPr>
              <a:t>return-ök</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0" name="zold 2-keresés"/>
          <p:cNvCxnSpPr/>
          <p:nvPr/>
        </p:nvCxnSpPr>
        <p:spPr>
          <a:xfrm rot="5400000">
            <a:off x="5159626" y="1813319"/>
            <a:ext cx="387855" cy="3624885"/>
          </a:xfrm>
          <a:prstGeom prst="curvedConnector3">
            <a:avLst>
              <a:gd name="adj1" fmla="val 50000"/>
            </a:avLst>
          </a:prstGeom>
          <a:ln w="76200">
            <a:gradFill>
              <a:gsLst>
                <a:gs pos="15000">
                  <a:srgbClr val="278A34"/>
                </a:gs>
                <a:gs pos="100000">
                  <a:srgbClr val="EDB21B"/>
                </a:gs>
              </a:gsLst>
              <a:lin ang="0" scaled="0"/>
            </a:gradFill>
            <a:prstDash val="dash"/>
            <a:tailEnd type="triangle"/>
          </a:ln>
        </p:spPr>
        <p:style>
          <a:lnRef idx="2">
            <a:schemeClr val="accent1"/>
          </a:lnRef>
          <a:fillRef idx="0">
            <a:schemeClr val="accent1"/>
          </a:fillRef>
          <a:effectRef idx="1">
            <a:schemeClr val="accent1"/>
          </a:effectRef>
          <a:fontRef idx="minor">
            <a:schemeClr val="tx1"/>
          </a:fontRef>
        </p:style>
      </p:cxnSp>
      <p:sp>
        <p:nvSpPr>
          <p:cNvPr id="14" name="2. pl"/>
          <p:cNvSpPr txBox="1"/>
          <p:nvPr/>
        </p:nvSpPr>
        <p:spPr>
          <a:xfrm>
            <a:off x="6159851" y="3086978"/>
            <a:ext cx="2210862"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for () { if ()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break;}}</a:t>
            </a:r>
          </a:p>
        </p:txBody>
      </p:sp>
      <p:sp>
        <p:nvSpPr>
          <p:cNvPr id="11" name="Szövegdoboz 10"/>
          <p:cNvSpPr txBox="1"/>
          <p:nvPr/>
        </p:nvSpPr>
        <p:spPr>
          <a:xfrm>
            <a:off x="4408025" y="4122074"/>
            <a:ext cx="4071949" cy="193899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int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Holvan</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(int i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return</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return</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p:txBody>
      </p:sp>
      <p:sp>
        <p:nvSpPr>
          <p:cNvPr id="15" name="Szövegdoboz 14"/>
          <p:cNvSpPr txBox="1"/>
          <p:nvPr/>
        </p:nvSpPr>
        <p:spPr>
          <a:xfrm>
            <a:off x="1797350" y="2089988"/>
            <a:ext cx="3268844" cy="132343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int 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white">
                    <a:lumMod val="65000"/>
                  </a:prstClr>
                </a:solidFill>
                <a:effectLst/>
                <a:uLnTx/>
                <a:uFillTx/>
                <a:latin typeface="Arial" charset="0"/>
                <a:ea typeface="+mn-ea"/>
                <a:cs typeface="+mn-cs"/>
              </a:rPr>
              <a:t>if</a:t>
            </a:r>
            <a:r>
              <a:rPr kumimoji="0" lang="hu-HU" sz="2000" b="0" i="0" u="none" strike="noStrike" kern="1200" cap="none" spc="0" normalizeH="0" baseline="0" noProof="0" dirty="0">
                <a:ln>
                  <a:noFill/>
                </a:ln>
                <a:solidFill>
                  <a:srgbClr val="C00000"/>
                </a:solidFill>
                <a:effectLst/>
                <a:uLnTx/>
                <a:uFillTx/>
                <a:latin typeface="Arial" charset="0"/>
                <a:ea typeface="+mn-ea"/>
                <a:cs typeface="+mn-cs"/>
              </a:rPr>
              <a:t> </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white">
                    <a:lumMod val="65000"/>
                  </a:prstClr>
                </a:solidFill>
                <a:effectLst/>
                <a:uLnTx/>
                <a:uFillTx/>
                <a:latin typeface="Arial" charset="0"/>
                <a:ea typeface="+mn-ea"/>
                <a:cs typeface="+mn-cs"/>
              </a:rPr>
              <a:t>break</a:t>
            </a:r>
            <a:r>
              <a:rPr kumimoji="0" lang="hu-HU" sz="2000" b="0" i="0" u="none" strike="noStrike" kern="1200" cap="none" spc="0" normalizeH="0" baseline="0" noProof="0" dirty="0">
                <a:ln>
                  <a:noFill/>
                </a:ln>
                <a:solidFill>
                  <a:prstClr val="white">
                    <a:lumMod val="65000"/>
                  </a:prstClr>
                </a:solidFill>
                <a:effectLst/>
                <a:uLnTx/>
                <a:uFillTx/>
                <a:latin typeface="Arial" charset="0"/>
                <a:ea typeface="+mn-ea"/>
                <a:cs typeface="+mn-cs"/>
              </a:rPr>
              <a:t>;</a:t>
            </a:r>
          </a:p>
        </p:txBody>
      </p:sp>
      <p:cxnSp>
        <p:nvCxnSpPr>
          <p:cNvPr id="12" name="zold start-2"/>
          <p:cNvCxnSpPr/>
          <p:nvPr/>
        </p:nvCxnSpPr>
        <p:spPr>
          <a:xfrm rot="16200000" flipH="1">
            <a:off x="5631146" y="1460756"/>
            <a:ext cx="1386801" cy="1825434"/>
          </a:xfrm>
          <a:prstGeom prst="curvedConnector3">
            <a:avLst>
              <a:gd name="adj1" fmla="val 5104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3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t>Eredmény meghatározása</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9" name="piros 2-6"/>
          <p:cNvSpPr/>
          <p:nvPr/>
        </p:nvSpPr>
        <p:spPr>
          <a:xfrm>
            <a:off x="7180604" y="3453394"/>
            <a:ext cx="1296228" cy="2177005"/>
          </a:xfrm>
          <a:custGeom>
            <a:avLst/>
            <a:gdLst>
              <a:gd name="connsiteX0" fmla="*/ 0 w 2010795"/>
              <a:gd name="connsiteY0" fmla="*/ 0 h 2478441"/>
              <a:gd name="connsiteX1" fmla="*/ 1166192 w 2010795"/>
              <a:gd name="connsiteY1" fmla="*/ 119269 h 2478441"/>
              <a:gd name="connsiteX2" fmla="*/ 1908313 w 2010795"/>
              <a:gd name="connsiteY2" fmla="*/ 410817 h 2478441"/>
              <a:gd name="connsiteX3" fmla="*/ 1987826 w 2010795"/>
              <a:gd name="connsiteY3" fmla="*/ 821634 h 2478441"/>
              <a:gd name="connsiteX4" fmla="*/ 1749287 w 2010795"/>
              <a:gd name="connsiteY4" fmla="*/ 1378226 h 2478441"/>
              <a:gd name="connsiteX5" fmla="*/ 1139687 w 2010795"/>
              <a:gd name="connsiteY5" fmla="*/ 2093843 h 2478441"/>
              <a:gd name="connsiteX6" fmla="*/ 516835 w 2010795"/>
              <a:gd name="connsiteY6" fmla="*/ 2451652 h 2478441"/>
              <a:gd name="connsiteX7" fmla="*/ 530087 w 2010795"/>
              <a:gd name="connsiteY7" fmla="*/ 2425147 h 2478441"/>
              <a:gd name="connsiteX0" fmla="*/ 0 w 2010795"/>
              <a:gd name="connsiteY0" fmla="*/ 0 h 2484324"/>
              <a:gd name="connsiteX1" fmla="*/ 1166192 w 2010795"/>
              <a:gd name="connsiteY1" fmla="*/ 119269 h 2484324"/>
              <a:gd name="connsiteX2" fmla="*/ 1908313 w 2010795"/>
              <a:gd name="connsiteY2" fmla="*/ 410817 h 2484324"/>
              <a:gd name="connsiteX3" fmla="*/ 1987826 w 2010795"/>
              <a:gd name="connsiteY3" fmla="*/ 821634 h 2484324"/>
              <a:gd name="connsiteX4" fmla="*/ 1749287 w 2010795"/>
              <a:gd name="connsiteY4" fmla="*/ 1378226 h 2484324"/>
              <a:gd name="connsiteX5" fmla="*/ 1113183 w 2010795"/>
              <a:gd name="connsiteY5" fmla="*/ 2014330 h 2484324"/>
              <a:gd name="connsiteX6" fmla="*/ 516835 w 2010795"/>
              <a:gd name="connsiteY6" fmla="*/ 2451652 h 2484324"/>
              <a:gd name="connsiteX7" fmla="*/ 530087 w 2010795"/>
              <a:gd name="connsiteY7" fmla="*/ 2425147 h 2484324"/>
              <a:gd name="connsiteX0" fmla="*/ 0 w 2010795"/>
              <a:gd name="connsiteY0" fmla="*/ 0 h 2484324"/>
              <a:gd name="connsiteX1" fmla="*/ 1166192 w 2010795"/>
              <a:gd name="connsiteY1" fmla="*/ 119269 h 2484324"/>
              <a:gd name="connsiteX2" fmla="*/ 1908313 w 2010795"/>
              <a:gd name="connsiteY2" fmla="*/ 410817 h 2484324"/>
              <a:gd name="connsiteX3" fmla="*/ 1987826 w 2010795"/>
              <a:gd name="connsiteY3" fmla="*/ 821634 h 2484324"/>
              <a:gd name="connsiteX4" fmla="*/ 1749287 w 2010795"/>
              <a:gd name="connsiteY4" fmla="*/ 1378226 h 2484324"/>
              <a:gd name="connsiteX5" fmla="*/ 516835 w 2010795"/>
              <a:gd name="connsiteY5" fmla="*/ 2451652 h 2484324"/>
              <a:gd name="connsiteX6" fmla="*/ 530087 w 2010795"/>
              <a:gd name="connsiteY6" fmla="*/ 2425147 h 2484324"/>
              <a:gd name="connsiteX0" fmla="*/ 0 w 2020063"/>
              <a:gd name="connsiteY0" fmla="*/ 0 h 2484324"/>
              <a:gd name="connsiteX1" fmla="*/ 1166192 w 2020063"/>
              <a:gd name="connsiteY1" fmla="*/ 119269 h 2484324"/>
              <a:gd name="connsiteX2" fmla="*/ 1908313 w 2020063"/>
              <a:gd name="connsiteY2" fmla="*/ 410817 h 2484324"/>
              <a:gd name="connsiteX3" fmla="*/ 2001078 w 2020063"/>
              <a:gd name="connsiteY3" fmla="*/ 940904 h 2484324"/>
              <a:gd name="connsiteX4" fmla="*/ 1749287 w 2020063"/>
              <a:gd name="connsiteY4" fmla="*/ 1378226 h 2484324"/>
              <a:gd name="connsiteX5" fmla="*/ 516835 w 2020063"/>
              <a:gd name="connsiteY5" fmla="*/ 2451652 h 2484324"/>
              <a:gd name="connsiteX6" fmla="*/ 530087 w 2020063"/>
              <a:gd name="connsiteY6" fmla="*/ 2425147 h 2484324"/>
              <a:gd name="connsiteX0" fmla="*/ 0 w 2029793"/>
              <a:gd name="connsiteY0" fmla="*/ 0 h 2517683"/>
              <a:gd name="connsiteX1" fmla="*/ 1166192 w 2029793"/>
              <a:gd name="connsiteY1" fmla="*/ 119269 h 2517683"/>
              <a:gd name="connsiteX2" fmla="*/ 1908313 w 2029793"/>
              <a:gd name="connsiteY2" fmla="*/ 410817 h 2517683"/>
              <a:gd name="connsiteX3" fmla="*/ 2001078 w 2029793"/>
              <a:gd name="connsiteY3" fmla="*/ 940904 h 2517683"/>
              <a:gd name="connsiteX4" fmla="*/ 1616766 w 2029793"/>
              <a:gd name="connsiteY4" fmla="*/ 1563756 h 2517683"/>
              <a:gd name="connsiteX5" fmla="*/ 516835 w 2029793"/>
              <a:gd name="connsiteY5" fmla="*/ 2451652 h 2517683"/>
              <a:gd name="connsiteX6" fmla="*/ 530087 w 2029793"/>
              <a:gd name="connsiteY6" fmla="*/ 2425147 h 2517683"/>
              <a:gd name="connsiteX0" fmla="*/ 0 w 2029793"/>
              <a:gd name="connsiteY0" fmla="*/ 0 h 2517683"/>
              <a:gd name="connsiteX1" fmla="*/ 1166192 w 2029793"/>
              <a:gd name="connsiteY1" fmla="*/ 119269 h 2517683"/>
              <a:gd name="connsiteX2" fmla="*/ 1908313 w 2029793"/>
              <a:gd name="connsiteY2" fmla="*/ 410817 h 2517683"/>
              <a:gd name="connsiteX3" fmla="*/ 2001078 w 2029793"/>
              <a:gd name="connsiteY3" fmla="*/ 940904 h 2517683"/>
              <a:gd name="connsiteX4" fmla="*/ 1616766 w 2029793"/>
              <a:gd name="connsiteY4" fmla="*/ 1563756 h 2517683"/>
              <a:gd name="connsiteX5" fmla="*/ 516835 w 2029793"/>
              <a:gd name="connsiteY5" fmla="*/ 2451652 h 2517683"/>
              <a:gd name="connsiteX6" fmla="*/ 530087 w 2029793"/>
              <a:gd name="connsiteY6" fmla="*/ 2425147 h 2517683"/>
              <a:gd name="connsiteX0" fmla="*/ 0 w 2029793"/>
              <a:gd name="connsiteY0" fmla="*/ 0 h 2451652"/>
              <a:gd name="connsiteX1" fmla="*/ 1166192 w 2029793"/>
              <a:gd name="connsiteY1" fmla="*/ 119269 h 2451652"/>
              <a:gd name="connsiteX2" fmla="*/ 1908313 w 2029793"/>
              <a:gd name="connsiteY2" fmla="*/ 410817 h 2451652"/>
              <a:gd name="connsiteX3" fmla="*/ 2001078 w 2029793"/>
              <a:gd name="connsiteY3" fmla="*/ 940904 h 2451652"/>
              <a:gd name="connsiteX4" fmla="*/ 1616766 w 2029793"/>
              <a:gd name="connsiteY4" fmla="*/ 1563756 h 2451652"/>
              <a:gd name="connsiteX5" fmla="*/ 516835 w 2029793"/>
              <a:gd name="connsiteY5" fmla="*/ 2451652 h 2451652"/>
              <a:gd name="connsiteX0" fmla="*/ 0 w 2029793"/>
              <a:gd name="connsiteY0" fmla="*/ 0 h 2438399"/>
              <a:gd name="connsiteX1" fmla="*/ 1166192 w 2029793"/>
              <a:gd name="connsiteY1" fmla="*/ 119269 h 2438399"/>
              <a:gd name="connsiteX2" fmla="*/ 1908313 w 2029793"/>
              <a:gd name="connsiteY2" fmla="*/ 410817 h 2438399"/>
              <a:gd name="connsiteX3" fmla="*/ 2001078 w 2029793"/>
              <a:gd name="connsiteY3" fmla="*/ 940904 h 2438399"/>
              <a:gd name="connsiteX4" fmla="*/ 1616766 w 2029793"/>
              <a:gd name="connsiteY4" fmla="*/ 1563756 h 2438399"/>
              <a:gd name="connsiteX5" fmla="*/ 530087 w 2029793"/>
              <a:gd name="connsiteY5" fmla="*/ 2438399 h 2438399"/>
              <a:gd name="connsiteX0" fmla="*/ 0 w 2029793"/>
              <a:gd name="connsiteY0" fmla="*/ 0 h 2385390"/>
              <a:gd name="connsiteX1" fmla="*/ 1166192 w 2029793"/>
              <a:gd name="connsiteY1" fmla="*/ 119269 h 2385390"/>
              <a:gd name="connsiteX2" fmla="*/ 1908313 w 2029793"/>
              <a:gd name="connsiteY2" fmla="*/ 410817 h 2385390"/>
              <a:gd name="connsiteX3" fmla="*/ 2001078 w 2029793"/>
              <a:gd name="connsiteY3" fmla="*/ 940904 h 2385390"/>
              <a:gd name="connsiteX4" fmla="*/ 1616766 w 2029793"/>
              <a:gd name="connsiteY4" fmla="*/ 1563756 h 2385390"/>
              <a:gd name="connsiteX5" fmla="*/ 768627 w 2029793"/>
              <a:gd name="connsiteY5" fmla="*/ 2385390 h 2385390"/>
              <a:gd name="connsiteX0" fmla="*/ 0 w 2029793"/>
              <a:gd name="connsiteY0" fmla="*/ 0 h 2491407"/>
              <a:gd name="connsiteX1" fmla="*/ 1166192 w 2029793"/>
              <a:gd name="connsiteY1" fmla="*/ 119269 h 2491407"/>
              <a:gd name="connsiteX2" fmla="*/ 1908313 w 2029793"/>
              <a:gd name="connsiteY2" fmla="*/ 410817 h 2491407"/>
              <a:gd name="connsiteX3" fmla="*/ 2001078 w 2029793"/>
              <a:gd name="connsiteY3" fmla="*/ 940904 h 2491407"/>
              <a:gd name="connsiteX4" fmla="*/ 1616766 w 2029793"/>
              <a:gd name="connsiteY4" fmla="*/ 1563756 h 2491407"/>
              <a:gd name="connsiteX5" fmla="*/ 768627 w 2029793"/>
              <a:gd name="connsiteY5" fmla="*/ 2491407 h 2491407"/>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768627 w 2029793"/>
              <a:gd name="connsiteY5"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1086679 w 2029793"/>
              <a:gd name="connsiteY5" fmla="*/ 2133600 h 2411894"/>
              <a:gd name="connsiteX6" fmla="*/ 768627 w 2029793"/>
              <a:gd name="connsiteY6"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967409 w 2029793"/>
              <a:gd name="connsiteY5" fmla="*/ 2133600 h 2411894"/>
              <a:gd name="connsiteX6" fmla="*/ 768627 w 2029793"/>
              <a:gd name="connsiteY6"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967409 w 2029793"/>
              <a:gd name="connsiteY5" fmla="*/ 2133600 h 2411894"/>
              <a:gd name="connsiteX6" fmla="*/ 768627 w 2029793"/>
              <a:gd name="connsiteY6" fmla="*/ 2411894 h 2411894"/>
              <a:gd name="connsiteX0" fmla="*/ 0 w 2029793"/>
              <a:gd name="connsiteY0" fmla="*/ 0 h 2438398"/>
              <a:gd name="connsiteX1" fmla="*/ 1166192 w 2029793"/>
              <a:gd name="connsiteY1" fmla="*/ 119269 h 2438398"/>
              <a:gd name="connsiteX2" fmla="*/ 1908313 w 2029793"/>
              <a:gd name="connsiteY2" fmla="*/ 410817 h 2438398"/>
              <a:gd name="connsiteX3" fmla="*/ 2001078 w 2029793"/>
              <a:gd name="connsiteY3" fmla="*/ 940904 h 2438398"/>
              <a:gd name="connsiteX4" fmla="*/ 1616766 w 2029793"/>
              <a:gd name="connsiteY4" fmla="*/ 1563756 h 2438398"/>
              <a:gd name="connsiteX5" fmla="*/ 967409 w 2029793"/>
              <a:gd name="connsiteY5" fmla="*/ 2133600 h 2438398"/>
              <a:gd name="connsiteX6" fmla="*/ 834887 w 2029793"/>
              <a:gd name="connsiteY6" fmla="*/ 2438398 h 2438398"/>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967409 w 2029793"/>
              <a:gd name="connsiteY5" fmla="*/ 2133600 h 2412019"/>
              <a:gd name="connsiteX6" fmla="*/ 335416 w 2029793"/>
              <a:gd name="connsiteY6" fmla="*/ 2412019 h 2412019"/>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484588 w 2029793"/>
              <a:gd name="connsiteY5" fmla="*/ 2067651 h 2412019"/>
              <a:gd name="connsiteX6" fmla="*/ 335416 w 2029793"/>
              <a:gd name="connsiteY6" fmla="*/ 2412019 h 2412019"/>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551184 w 2029793"/>
              <a:gd name="connsiteY5" fmla="*/ 2107221 h 2412019"/>
              <a:gd name="connsiteX6" fmla="*/ 335416 w 2029793"/>
              <a:gd name="connsiteY6" fmla="*/ 2412019 h 2412019"/>
              <a:gd name="connsiteX0" fmla="*/ 0 w 2029793"/>
              <a:gd name="connsiteY0" fmla="*/ 0 h 2451589"/>
              <a:gd name="connsiteX1" fmla="*/ 1166192 w 2029793"/>
              <a:gd name="connsiteY1" fmla="*/ 119269 h 2451589"/>
              <a:gd name="connsiteX2" fmla="*/ 1908313 w 2029793"/>
              <a:gd name="connsiteY2" fmla="*/ 410817 h 2451589"/>
              <a:gd name="connsiteX3" fmla="*/ 2001078 w 2029793"/>
              <a:gd name="connsiteY3" fmla="*/ 940904 h 2451589"/>
              <a:gd name="connsiteX4" fmla="*/ 1616766 w 2029793"/>
              <a:gd name="connsiteY4" fmla="*/ 1563756 h 2451589"/>
              <a:gd name="connsiteX5" fmla="*/ 551184 w 2029793"/>
              <a:gd name="connsiteY5" fmla="*/ 2107221 h 2451589"/>
              <a:gd name="connsiteX6" fmla="*/ 318766 w 2029793"/>
              <a:gd name="connsiteY6" fmla="*/ 2451589 h 2451589"/>
              <a:gd name="connsiteX0" fmla="*/ 0 w 2040835"/>
              <a:gd name="connsiteY0" fmla="*/ 0 h 2451589"/>
              <a:gd name="connsiteX1" fmla="*/ 1166192 w 2040835"/>
              <a:gd name="connsiteY1" fmla="*/ 119269 h 2451589"/>
              <a:gd name="connsiteX2" fmla="*/ 1908313 w 2040835"/>
              <a:gd name="connsiteY2" fmla="*/ 410817 h 2451589"/>
              <a:gd name="connsiteX3" fmla="*/ 2001078 w 2040835"/>
              <a:gd name="connsiteY3" fmla="*/ 940904 h 2451589"/>
              <a:gd name="connsiteX4" fmla="*/ 1466925 w 2040835"/>
              <a:gd name="connsiteY4" fmla="*/ 1484616 h 2451589"/>
              <a:gd name="connsiteX5" fmla="*/ 551184 w 2040835"/>
              <a:gd name="connsiteY5" fmla="*/ 2107221 h 2451589"/>
              <a:gd name="connsiteX6" fmla="*/ 318766 w 2040835"/>
              <a:gd name="connsiteY6" fmla="*/ 2451589 h 2451589"/>
              <a:gd name="connsiteX0" fmla="*/ 0 w 1966407"/>
              <a:gd name="connsiteY0" fmla="*/ 0 h 2451589"/>
              <a:gd name="connsiteX1" fmla="*/ 1166192 w 1966407"/>
              <a:gd name="connsiteY1" fmla="*/ 119269 h 2451589"/>
              <a:gd name="connsiteX2" fmla="*/ 1908313 w 1966407"/>
              <a:gd name="connsiteY2" fmla="*/ 410817 h 2451589"/>
              <a:gd name="connsiteX3" fmla="*/ 1867886 w 1966407"/>
              <a:gd name="connsiteY3" fmla="*/ 993663 h 2451589"/>
              <a:gd name="connsiteX4" fmla="*/ 1466925 w 1966407"/>
              <a:gd name="connsiteY4" fmla="*/ 1484616 h 2451589"/>
              <a:gd name="connsiteX5" fmla="*/ 551184 w 1966407"/>
              <a:gd name="connsiteY5" fmla="*/ 2107221 h 2451589"/>
              <a:gd name="connsiteX6" fmla="*/ 318766 w 1966407"/>
              <a:gd name="connsiteY6" fmla="*/ 2451589 h 2451589"/>
              <a:gd name="connsiteX0" fmla="*/ 0 w 1898452"/>
              <a:gd name="connsiteY0" fmla="*/ 0 h 2451589"/>
              <a:gd name="connsiteX1" fmla="*/ 1166192 w 1898452"/>
              <a:gd name="connsiteY1" fmla="*/ 119269 h 2451589"/>
              <a:gd name="connsiteX2" fmla="*/ 1791769 w 1898452"/>
              <a:gd name="connsiteY2" fmla="*/ 463577 h 2451589"/>
              <a:gd name="connsiteX3" fmla="*/ 1867886 w 1898452"/>
              <a:gd name="connsiteY3" fmla="*/ 993663 h 2451589"/>
              <a:gd name="connsiteX4" fmla="*/ 1466925 w 1898452"/>
              <a:gd name="connsiteY4" fmla="*/ 1484616 h 2451589"/>
              <a:gd name="connsiteX5" fmla="*/ 551184 w 1898452"/>
              <a:gd name="connsiteY5" fmla="*/ 2107221 h 2451589"/>
              <a:gd name="connsiteX6" fmla="*/ 318766 w 1898452"/>
              <a:gd name="connsiteY6" fmla="*/ 2451589 h 2451589"/>
              <a:gd name="connsiteX0" fmla="*/ 0 w 1836664"/>
              <a:gd name="connsiteY0" fmla="*/ 0 h 2451589"/>
              <a:gd name="connsiteX1" fmla="*/ 1166192 w 1836664"/>
              <a:gd name="connsiteY1" fmla="*/ 119269 h 2451589"/>
              <a:gd name="connsiteX2" fmla="*/ 1791769 w 1836664"/>
              <a:gd name="connsiteY2" fmla="*/ 463577 h 2451589"/>
              <a:gd name="connsiteX3" fmla="*/ 1751343 w 1836664"/>
              <a:gd name="connsiteY3" fmla="*/ 1125563 h 2451589"/>
              <a:gd name="connsiteX4" fmla="*/ 1466925 w 1836664"/>
              <a:gd name="connsiteY4" fmla="*/ 1484616 h 2451589"/>
              <a:gd name="connsiteX5" fmla="*/ 551184 w 1836664"/>
              <a:gd name="connsiteY5" fmla="*/ 2107221 h 2451589"/>
              <a:gd name="connsiteX6" fmla="*/ 318766 w 1836664"/>
              <a:gd name="connsiteY6" fmla="*/ 2451589 h 2451589"/>
              <a:gd name="connsiteX0" fmla="*/ 0 w 1853943"/>
              <a:gd name="connsiteY0" fmla="*/ 0 h 2451589"/>
              <a:gd name="connsiteX1" fmla="*/ 1166192 w 1853943"/>
              <a:gd name="connsiteY1" fmla="*/ 119269 h 2451589"/>
              <a:gd name="connsiteX2" fmla="*/ 1791769 w 1853943"/>
              <a:gd name="connsiteY2" fmla="*/ 463577 h 2451589"/>
              <a:gd name="connsiteX3" fmla="*/ 1751343 w 1853943"/>
              <a:gd name="connsiteY3" fmla="*/ 1125563 h 2451589"/>
              <a:gd name="connsiteX4" fmla="*/ 1083998 w 1853943"/>
              <a:gd name="connsiteY4" fmla="*/ 1616516 h 2451589"/>
              <a:gd name="connsiteX5" fmla="*/ 551184 w 1853943"/>
              <a:gd name="connsiteY5" fmla="*/ 2107221 h 2451589"/>
              <a:gd name="connsiteX6" fmla="*/ 318766 w 1853943"/>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551184 w 1829060"/>
              <a:gd name="connsiteY5" fmla="*/ 2107221 h 2451589"/>
              <a:gd name="connsiteX6" fmla="*/ 318766 w 1829060"/>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368045 w 1829060"/>
              <a:gd name="connsiteY5" fmla="*/ 2107221 h 2451589"/>
              <a:gd name="connsiteX6" fmla="*/ 318766 w 1829060"/>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368045 w 1829060"/>
              <a:gd name="connsiteY5" fmla="*/ 2107221 h 2451589"/>
              <a:gd name="connsiteX6" fmla="*/ 102329 w 1829060"/>
              <a:gd name="connsiteY6" fmla="*/ 2451589 h 2451589"/>
              <a:gd name="connsiteX0" fmla="*/ 0 w 1846589"/>
              <a:gd name="connsiteY0" fmla="*/ 0 h 2451589"/>
              <a:gd name="connsiteX1" fmla="*/ 1166192 w 1846589"/>
              <a:gd name="connsiteY1" fmla="*/ 119269 h 2451589"/>
              <a:gd name="connsiteX2" fmla="*/ 1791769 w 1846589"/>
              <a:gd name="connsiteY2" fmla="*/ 463577 h 2451589"/>
              <a:gd name="connsiteX3" fmla="*/ 1734694 w 1846589"/>
              <a:gd name="connsiteY3" fmla="*/ 1138752 h 2451589"/>
              <a:gd name="connsiteX4" fmla="*/ 1083998 w 1846589"/>
              <a:gd name="connsiteY4" fmla="*/ 1616516 h 2451589"/>
              <a:gd name="connsiteX5" fmla="*/ 368045 w 1846589"/>
              <a:gd name="connsiteY5" fmla="*/ 2107221 h 2451589"/>
              <a:gd name="connsiteX6" fmla="*/ 102329 w 1846589"/>
              <a:gd name="connsiteY6" fmla="*/ 2451589 h 2451589"/>
              <a:gd name="connsiteX0" fmla="*/ 0 w 1868173"/>
              <a:gd name="connsiteY0" fmla="*/ 0 h 2451589"/>
              <a:gd name="connsiteX1" fmla="*/ 1166192 w 1868173"/>
              <a:gd name="connsiteY1" fmla="*/ 119269 h 2451589"/>
              <a:gd name="connsiteX2" fmla="*/ 1791769 w 1868173"/>
              <a:gd name="connsiteY2" fmla="*/ 463577 h 2451589"/>
              <a:gd name="connsiteX3" fmla="*/ 1734694 w 1868173"/>
              <a:gd name="connsiteY3" fmla="*/ 1138752 h 2451589"/>
              <a:gd name="connsiteX4" fmla="*/ 1083998 w 1868173"/>
              <a:gd name="connsiteY4" fmla="*/ 1616516 h 2451589"/>
              <a:gd name="connsiteX5" fmla="*/ 368045 w 1868173"/>
              <a:gd name="connsiteY5" fmla="*/ 2107221 h 2451589"/>
              <a:gd name="connsiteX6" fmla="*/ 102329 w 1868173"/>
              <a:gd name="connsiteY6" fmla="*/ 2451589 h 2451589"/>
              <a:gd name="connsiteX0" fmla="*/ 0 w 1769140"/>
              <a:gd name="connsiteY0" fmla="*/ 0 h 2451589"/>
              <a:gd name="connsiteX1" fmla="*/ 1166192 w 1769140"/>
              <a:gd name="connsiteY1" fmla="*/ 119269 h 2451589"/>
              <a:gd name="connsiteX2" fmla="*/ 1625279 w 1769140"/>
              <a:gd name="connsiteY2" fmla="*/ 507226 h 2451589"/>
              <a:gd name="connsiteX3" fmla="*/ 1734694 w 1769140"/>
              <a:gd name="connsiteY3" fmla="*/ 1138752 h 2451589"/>
              <a:gd name="connsiteX4" fmla="*/ 1083998 w 1769140"/>
              <a:gd name="connsiteY4" fmla="*/ 1616516 h 2451589"/>
              <a:gd name="connsiteX5" fmla="*/ 368045 w 1769140"/>
              <a:gd name="connsiteY5" fmla="*/ 2107221 h 2451589"/>
              <a:gd name="connsiteX6" fmla="*/ 102329 w 1769140"/>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368045 w 1660501"/>
              <a:gd name="connsiteY5" fmla="*/ 2107221 h 2451589"/>
              <a:gd name="connsiteX6" fmla="*/ 102329 w 1660501"/>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401344 w 1660501"/>
              <a:gd name="connsiteY5" fmla="*/ 2034472 h 2451589"/>
              <a:gd name="connsiteX6" fmla="*/ 102329 w 1660501"/>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401344 w 1660501"/>
              <a:gd name="connsiteY5" fmla="*/ 2034472 h 2451589"/>
              <a:gd name="connsiteX6" fmla="*/ 285468 w 1660501"/>
              <a:gd name="connsiteY6" fmla="*/ 2451589 h 2451589"/>
              <a:gd name="connsiteX0" fmla="*/ 0 w 1660501"/>
              <a:gd name="connsiteY0" fmla="*/ 0 h 2494284"/>
              <a:gd name="connsiteX1" fmla="*/ 1166192 w 1660501"/>
              <a:gd name="connsiteY1" fmla="*/ 119269 h 2494284"/>
              <a:gd name="connsiteX2" fmla="*/ 1625279 w 1660501"/>
              <a:gd name="connsiteY2" fmla="*/ 507226 h 2494284"/>
              <a:gd name="connsiteX3" fmla="*/ 1568204 w 1660501"/>
              <a:gd name="connsiteY3" fmla="*/ 1138752 h 2494284"/>
              <a:gd name="connsiteX4" fmla="*/ 1083998 w 1660501"/>
              <a:gd name="connsiteY4" fmla="*/ 1616516 h 2494284"/>
              <a:gd name="connsiteX5" fmla="*/ 401344 w 1660501"/>
              <a:gd name="connsiteY5" fmla="*/ 2034472 h 2494284"/>
              <a:gd name="connsiteX6" fmla="*/ 141870 w 1660501"/>
              <a:gd name="connsiteY6" fmla="*/ 2494284 h 2494284"/>
              <a:gd name="connsiteX0" fmla="*/ 0 w 1660501"/>
              <a:gd name="connsiteY0" fmla="*/ 0 h 2494284"/>
              <a:gd name="connsiteX1" fmla="*/ 1166192 w 1660501"/>
              <a:gd name="connsiteY1" fmla="*/ 119269 h 2494284"/>
              <a:gd name="connsiteX2" fmla="*/ 1625279 w 1660501"/>
              <a:gd name="connsiteY2" fmla="*/ 507226 h 2494284"/>
              <a:gd name="connsiteX3" fmla="*/ 1568204 w 1660501"/>
              <a:gd name="connsiteY3" fmla="*/ 1138752 h 2494284"/>
              <a:gd name="connsiteX4" fmla="*/ 1083998 w 1660501"/>
              <a:gd name="connsiteY4" fmla="*/ 1616516 h 2494284"/>
              <a:gd name="connsiteX5" fmla="*/ 233813 w 1660501"/>
              <a:gd name="connsiteY5" fmla="*/ 2023798 h 2494284"/>
              <a:gd name="connsiteX6" fmla="*/ 141870 w 1660501"/>
              <a:gd name="connsiteY6" fmla="*/ 2494284 h 2494284"/>
              <a:gd name="connsiteX0" fmla="*/ 0 w 1662266"/>
              <a:gd name="connsiteY0" fmla="*/ 0 h 2494284"/>
              <a:gd name="connsiteX1" fmla="*/ 1142259 w 1662266"/>
              <a:gd name="connsiteY1" fmla="*/ 236681 h 2494284"/>
              <a:gd name="connsiteX2" fmla="*/ 1625279 w 1662266"/>
              <a:gd name="connsiteY2" fmla="*/ 507226 h 2494284"/>
              <a:gd name="connsiteX3" fmla="*/ 1568204 w 1662266"/>
              <a:gd name="connsiteY3" fmla="*/ 1138752 h 2494284"/>
              <a:gd name="connsiteX4" fmla="*/ 1083998 w 1662266"/>
              <a:gd name="connsiteY4" fmla="*/ 1616516 h 2494284"/>
              <a:gd name="connsiteX5" fmla="*/ 233813 w 1662266"/>
              <a:gd name="connsiteY5" fmla="*/ 2023798 h 2494284"/>
              <a:gd name="connsiteX6" fmla="*/ 141870 w 1662266"/>
              <a:gd name="connsiteY6" fmla="*/ 2494284 h 2494284"/>
              <a:gd name="connsiteX0" fmla="*/ 0 w 1753485"/>
              <a:gd name="connsiteY0" fmla="*/ 0 h 2494284"/>
              <a:gd name="connsiteX1" fmla="*/ 1142259 w 1753485"/>
              <a:gd name="connsiteY1" fmla="*/ 236681 h 2494284"/>
              <a:gd name="connsiteX2" fmla="*/ 1732977 w 1753485"/>
              <a:gd name="connsiteY2" fmla="*/ 710027 h 2494284"/>
              <a:gd name="connsiteX3" fmla="*/ 1568204 w 1753485"/>
              <a:gd name="connsiteY3" fmla="*/ 1138752 h 2494284"/>
              <a:gd name="connsiteX4" fmla="*/ 1083998 w 1753485"/>
              <a:gd name="connsiteY4" fmla="*/ 1616516 h 2494284"/>
              <a:gd name="connsiteX5" fmla="*/ 233813 w 1753485"/>
              <a:gd name="connsiteY5" fmla="*/ 2023798 h 2494284"/>
              <a:gd name="connsiteX6" fmla="*/ 141870 w 1753485"/>
              <a:gd name="connsiteY6" fmla="*/ 2494284 h 2494284"/>
              <a:gd name="connsiteX0" fmla="*/ 0 w 1630300"/>
              <a:gd name="connsiteY0" fmla="*/ 0 h 2494284"/>
              <a:gd name="connsiteX1" fmla="*/ 1142259 w 1630300"/>
              <a:gd name="connsiteY1" fmla="*/ 236681 h 2494284"/>
              <a:gd name="connsiteX2" fmla="*/ 1577413 w 1630300"/>
              <a:gd name="connsiteY2" fmla="*/ 699354 h 2494284"/>
              <a:gd name="connsiteX3" fmla="*/ 1568204 w 1630300"/>
              <a:gd name="connsiteY3" fmla="*/ 1138752 h 2494284"/>
              <a:gd name="connsiteX4" fmla="*/ 1083998 w 1630300"/>
              <a:gd name="connsiteY4" fmla="*/ 1616516 h 2494284"/>
              <a:gd name="connsiteX5" fmla="*/ 233813 w 1630300"/>
              <a:gd name="connsiteY5" fmla="*/ 2023798 h 2494284"/>
              <a:gd name="connsiteX6" fmla="*/ 141870 w 1630300"/>
              <a:gd name="connsiteY6" fmla="*/ 2494284 h 2494284"/>
              <a:gd name="connsiteX0" fmla="*/ 0 w 1591529"/>
              <a:gd name="connsiteY0" fmla="*/ 0 h 2494284"/>
              <a:gd name="connsiteX1" fmla="*/ 1142259 w 1591529"/>
              <a:gd name="connsiteY1" fmla="*/ 236681 h 2494284"/>
              <a:gd name="connsiteX2" fmla="*/ 1577413 w 1591529"/>
              <a:gd name="connsiteY2" fmla="*/ 699354 h 2494284"/>
              <a:gd name="connsiteX3" fmla="*/ 1448539 w 1591529"/>
              <a:gd name="connsiteY3" fmla="*/ 1288184 h 2494284"/>
              <a:gd name="connsiteX4" fmla="*/ 1083998 w 1591529"/>
              <a:gd name="connsiteY4" fmla="*/ 1616516 h 2494284"/>
              <a:gd name="connsiteX5" fmla="*/ 233813 w 1591529"/>
              <a:gd name="connsiteY5" fmla="*/ 2023798 h 2494284"/>
              <a:gd name="connsiteX6" fmla="*/ 141870 w 1591529"/>
              <a:gd name="connsiteY6" fmla="*/ 2494284 h 2494284"/>
              <a:gd name="connsiteX0" fmla="*/ 0 w 1599389"/>
              <a:gd name="connsiteY0" fmla="*/ 0 h 2494284"/>
              <a:gd name="connsiteX1" fmla="*/ 1142259 w 1599389"/>
              <a:gd name="connsiteY1" fmla="*/ 236681 h 2494284"/>
              <a:gd name="connsiteX2" fmla="*/ 1577413 w 1599389"/>
              <a:gd name="connsiteY2" fmla="*/ 699354 h 2494284"/>
              <a:gd name="connsiteX3" fmla="*/ 1448539 w 1599389"/>
              <a:gd name="connsiteY3" fmla="*/ 1288184 h 2494284"/>
              <a:gd name="connsiteX4" fmla="*/ 713038 w 1599389"/>
              <a:gd name="connsiteY4" fmla="*/ 1712579 h 2494284"/>
              <a:gd name="connsiteX5" fmla="*/ 233813 w 1599389"/>
              <a:gd name="connsiteY5" fmla="*/ 2023798 h 2494284"/>
              <a:gd name="connsiteX6" fmla="*/ 141870 w 1599389"/>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233813 w 1588623"/>
              <a:gd name="connsiteY5" fmla="*/ 2023798 h 2494284"/>
              <a:gd name="connsiteX6" fmla="*/ 141870 w 1588623"/>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1262055 w 1588623"/>
              <a:gd name="connsiteY5" fmla="*/ 2164563 h 2494284"/>
              <a:gd name="connsiteX6" fmla="*/ 141870 w 1588623"/>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1262055 w 1588623"/>
              <a:gd name="connsiteY5" fmla="*/ 2164563 h 2494284"/>
              <a:gd name="connsiteX6" fmla="*/ 141870 w 1588623"/>
              <a:gd name="connsiteY6" fmla="*/ 2494284 h 2494284"/>
              <a:gd name="connsiteX0" fmla="*/ 0 w 1589252"/>
              <a:gd name="connsiteY0" fmla="*/ 0 h 2494284"/>
              <a:gd name="connsiteX1" fmla="*/ 1142259 w 1589252"/>
              <a:gd name="connsiteY1" fmla="*/ 236681 h 2494284"/>
              <a:gd name="connsiteX2" fmla="*/ 1577413 w 1589252"/>
              <a:gd name="connsiteY2" fmla="*/ 699354 h 2494284"/>
              <a:gd name="connsiteX3" fmla="*/ 1448539 w 1589252"/>
              <a:gd name="connsiteY3" fmla="*/ 1288184 h 2494284"/>
              <a:gd name="connsiteX4" fmla="*/ 1262055 w 1589252"/>
              <a:gd name="connsiteY4" fmla="*/ 2164563 h 2494284"/>
              <a:gd name="connsiteX5" fmla="*/ 141870 w 1589252"/>
              <a:gd name="connsiteY5" fmla="*/ 2494284 h 2494284"/>
              <a:gd name="connsiteX0" fmla="*/ 0 w 1579971"/>
              <a:gd name="connsiteY0" fmla="*/ 0 h 2494284"/>
              <a:gd name="connsiteX1" fmla="*/ 1142259 w 1579971"/>
              <a:gd name="connsiteY1" fmla="*/ 236681 h 2494284"/>
              <a:gd name="connsiteX2" fmla="*/ 1577413 w 1579971"/>
              <a:gd name="connsiteY2" fmla="*/ 699354 h 2494284"/>
              <a:gd name="connsiteX3" fmla="*/ 1262055 w 1579971"/>
              <a:gd name="connsiteY3" fmla="*/ 2164563 h 2494284"/>
              <a:gd name="connsiteX4" fmla="*/ 141870 w 1579971"/>
              <a:gd name="connsiteY4" fmla="*/ 2494284 h 2494284"/>
              <a:gd name="connsiteX0" fmla="*/ 0 w 1668642"/>
              <a:gd name="connsiteY0" fmla="*/ 0 h 2494284"/>
              <a:gd name="connsiteX1" fmla="*/ 1142259 w 1668642"/>
              <a:gd name="connsiteY1" fmla="*/ 236681 h 2494284"/>
              <a:gd name="connsiteX2" fmla="*/ 1577413 w 1668642"/>
              <a:gd name="connsiteY2" fmla="*/ 699354 h 2494284"/>
              <a:gd name="connsiteX3" fmla="*/ 1528636 w 1668642"/>
              <a:gd name="connsiteY3" fmla="*/ 1619098 h 2494284"/>
              <a:gd name="connsiteX4" fmla="*/ 141870 w 1668642"/>
              <a:gd name="connsiteY4" fmla="*/ 2494284 h 2494284"/>
              <a:gd name="connsiteX0" fmla="*/ 0 w 1668642"/>
              <a:gd name="connsiteY0" fmla="*/ 0 h 2265540"/>
              <a:gd name="connsiteX1" fmla="*/ 1142259 w 1668642"/>
              <a:gd name="connsiteY1" fmla="*/ 236681 h 2265540"/>
              <a:gd name="connsiteX2" fmla="*/ 1577413 w 1668642"/>
              <a:gd name="connsiteY2" fmla="*/ 699354 h 2265540"/>
              <a:gd name="connsiteX3" fmla="*/ 1528636 w 1668642"/>
              <a:gd name="connsiteY3" fmla="*/ 1619098 h 2265540"/>
              <a:gd name="connsiteX4" fmla="*/ 1132028 w 1668642"/>
              <a:gd name="connsiteY4" fmla="*/ 2265540 h 2265540"/>
              <a:gd name="connsiteX0" fmla="*/ 0 w 1668642"/>
              <a:gd name="connsiteY0" fmla="*/ 0 h 2142371"/>
              <a:gd name="connsiteX1" fmla="*/ 1142259 w 1668642"/>
              <a:gd name="connsiteY1" fmla="*/ 236681 h 2142371"/>
              <a:gd name="connsiteX2" fmla="*/ 1577413 w 1668642"/>
              <a:gd name="connsiteY2" fmla="*/ 699354 h 2142371"/>
              <a:gd name="connsiteX3" fmla="*/ 1528636 w 1668642"/>
              <a:gd name="connsiteY3" fmla="*/ 1619098 h 2142371"/>
              <a:gd name="connsiteX4" fmla="*/ 1112986 w 1668642"/>
              <a:gd name="connsiteY4" fmla="*/ 2142371 h 2142371"/>
              <a:gd name="connsiteX0" fmla="*/ 0 w 1668642"/>
              <a:gd name="connsiteY0" fmla="*/ 0 h 2247945"/>
              <a:gd name="connsiteX1" fmla="*/ 1142259 w 1668642"/>
              <a:gd name="connsiteY1" fmla="*/ 236681 h 2247945"/>
              <a:gd name="connsiteX2" fmla="*/ 1577413 w 1668642"/>
              <a:gd name="connsiteY2" fmla="*/ 699354 h 2247945"/>
              <a:gd name="connsiteX3" fmla="*/ 1528636 w 1668642"/>
              <a:gd name="connsiteY3" fmla="*/ 1619098 h 2247945"/>
              <a:gd name="connsiteX4" fmla="*/ 960655 w 1668642"/>
              <a:gd name="connsiteY4" fmla="*/ 2247945 h 2247945"/>
              <a:gd name="connsiteX0" fmla="*/ 0 w 1731515"/>
              <a:gd name="connsiteY0" fmla="*/ 0 h 2247945"/>
              <a:gd name="connsiteX1" fmla="*/ 1142259 w 1731515"/>
              <a:gd name="connsiteY1" fmla="*/ 236681 h 2247945"/>
              <a:gd name="connsiteX2" fmla="*/ 1691662 w 1731515"/>
              <a:gd name="connsiteY2" fmla="*/ 840119 h 2247945"/>
              <a:gd name="connsiteX3" fmla="*/ 1528636 w 1731515"/>
              <a:gd name="connsiteY3" fmla="*/ 1619098 h 2247945"/>
              <a:gd name="connsiteX4" fmla="*/ 960655 w 1731515"/>
              <a:gd name="connsiteY4" fmla="*/ 2247945 h 2247945"/>
              <a:gd name="connsiteX0" fmla="*/ 0 w 1731515"/>
              <a:gd name="connsiteY0" fmla="*/ 0 h 2304047"/>
              <a:gd name="connsiteX1" fmla="*/ 1142259 w 1731515"/>
              <a:gd name="connsiteY1" fmla="*/ 236681 h 2304047"/>
              <a:gd name="connsiteX2" fmla="*/ 1691662 w 1731515"/>
              <a:gd name="connsiteY2" fmla="*/ 840119 h 2304047"/>
              <a:gd name="connsiteX3" fmla="*/ 1528636 w 1731515"/>
              <a:gd name="connsiteY3" fmla="*/ 1619098 h 2304047"/>
              <a:gd name="connsiteX4" fmla="*/ 763341 w 1731515"/>
              <a:gd name="connsiteY4" fmla="*/ 2304047 h 2304047"/>
              <a:gd name="connsiteX0" fmla="*/ 0 w 1678774"/>
              <a:gd name="connsiteY0" fmla="*/ 0 h 2304047"/>
              <a:gd name="connsiteX1" fmla="*/ 1142259 w 1678774"/>
              <a:gd name="connsiteY1" fmla="*/ 236681 h 2304047"/>
              <a:gd name="connsiteX2" fmla="*/ 1600594 w 1678774"/>
              <a:gd name="connsiteY2" fmla="*/ 840119 h 2304047"/>
              <a:gd name="connsiteX3" fmla="*/ 1528636 w 1678774"/>
              <a:gd name="connsiteY3" fmla="*/ 1619098 h 2304047"/>
              <a:gd name="connsiteX4" fmla="*/ 763341 w 1678774"/>
              <a:gd name="connsiteY4" fmla="*/ 2304047 h 2304047"/>
              <a:gd name="connsiteX0" fmla="*/ 0 w 1691771"/>
              <a:gd name="connsiteY0" fmla="*/ 0 h 2304047"/>
              <a:gd name="connsiteX1" fmla="*/ 929767 w 1691771"/>
              <a:gd name="connsiteY1" fmla="*/ 222656 h 2304047"/>
              <a:gd name="connsiteX2" fmla="*/ 1600594 w 1691771"/>
              <a:gd name="connsiteY2" fmla="*/ 840119 h 2304047"/>
              <a:gd name="connsiteX3" fmla="*/ 1528636 w 1691771"/>
              <a:gd name="connsiteY3" fmla="*/ 1619098 h 2304047"/>
              <a:gd name="connsiteX4" fmla="*/ 763341 w 1691771"/>
              <a:gd name="connsiteY4" fmla="*/ 2304047 h 2304047"/>
              <a:gd name="connsiteX0" fmla="*/ 0 w 1630836"/>
              <a:gd name="connsiteY0" fmla="*/ 0 h 2304047"/>
              <a:gd name="connsiteX1" fmla="*/ 929767 w 1630836"/>
              <a:gd name="connsiteY1" fmla="*/ 222656 h 2304047"/>
              <a:gd name="connsiteX2" fmla="*/ 1600594 w 1630836"/>
              <a:gd name="connsiteY2" fmla="*/ 840119 h 2304047"/>
              <a:gd name="connsiteX3" fmla="*/ 1376855 w 1630836"/>
              <a:gd name="connsiteY3" fmla="*/ 1619098 h 2304047"/>
              <a:gd name="connsiteX4" fmla="*/ 763341 w 1630836"/>
              <a:gd name="connsiteY4" fmla="*/ 2304047 h 2304047"/>
              <a:gd name="connsiteX0" fmla="*/ 0 w 1523668"/>
              <a:gd name="connsiteY0" fmla="*/ 0 h 2304047"/>
              <a:gd name="connsiteX1" fmla="*/ 929767 w 1523668"/>
              <a:gd name="connsiteY1" fmla="*/ 222656 h 2304047"/>
              <a:gd name="connsiteX2" fmla="*/ 1433635 w 1523668"/>
              <a:gd name="connsiteY2" fmla="*/ 952324 h 2304047"/>
              <a:gd name="connsiteX3" fmla="*/ 1376855 w 1523668"/>
              <a:gd name="connsiteY3" fmla="*/ 1619098 h 2304047"/>
              <a:gd name="connsiteX4" fmla="*/ 763341 w 1523668"/>
              <a:gd name="connsiteY4" fmla="*/ 2304047 h 2304047"/>
              <a:gd name="connsiteX0" fmla="*/ 0 w 1476146"/>
              <a:gd name="connsiteY0" fmla="*/ 0 h 2304047"/>
              <a:gd name="connsiteX1" fmla="*/ 929767 w 1476146"/>
              <a:gd name="connsiteY1" fmla="*/ 222656 h 2304047"/>
              <a:gd name="connsiteX2" fmla="*/ 1433635 w 1476146"/>
              <a:gd name="connsiteY2" fmla="*/ 952324 h 2304047"/>
              <a:gd name="connsiteX3" fmla="*/ 1285787 w 1476146"/>
              <a:gd name="connsiteY3" fmla="*/ 1633124 h 2304047"/>
              <a:gd name="connsiteX4" fmla="*/ 763341 w 1476146"/>
              <a:gd name="connsiteY4" fmla="*/ 2304047 h 2304047"/>
              <a:gd name="connsiteX0" fmla="*/ 0 w 1461619"/>
              <a:gd name="connsiteY0" fmla="*/ 0 h 2304047"/>
              <a:gd name="connsiteX1" fmla="*/ 929767 w 1461619"/>
              <a:gd name="connsiteY1" fmla="*/ 222656 h 2304047"/>
              <a:gd name="connsiteX2" fmla="*/ 1433635 w 1461619"/>
              <a:gd name="connsiteY2" fmla="*/ 952324 h 2304047"/>
              <a:gd name="connsiteX3" fmla="*/ 1285787 w 1461619"/>
              <a:gd name="connsiteY3" fmla="*/ 1633124 h 2304047"/>
              <a:gd name="connsiteX4" fmla="*/ 763341 w 1461619"/>
              <a:gd name="connsiteY4" fmla="*/ 2304047 h 2304047"/>
              <a:gd name="connsiteX0" fmla="*/ 0 w 1456432"/>
              <a:gd name="connsiteY0" fmla="*/ 0 h 2304047"/>
              <a:gd name="connsiteX1" fmla="*/ 929767 w 1456432"/>
              <a:gd name="connsiteY1" fmla="*/ 222656 h 2304047"/>
              <a:gd name="connsiteX2" fmla="*/ 1433635 w 1456432"/>
              <a:gd name="connsiteY2" fmla="*/ 952324 h 2304047"/>
              <a:gd name="connsiteX3" fmla="*/ 1285787 w 1456432"/>
              <a:gd name="connsiteY3" fmla="*/ 1633124 h 2304047"/>
              <a:gd name="connsiteX4" fmla="*/ 763341 w 1456432"/>
              <a:gd name="connsiteY4" fmla="*/ 2304047 h 2304047"/>
              <a:gd name="connsiteX0" fmla="*/ 0 w 1449521"/>
              <a:gd name="connsiteY0" fmla="*/ 0 h 2304047"/>
              <a:gd name="connsiteX1" fmla="*/ 929767 w 1449521"/>
              <a:gd name="connsiteY1" fmla="*/ 222656 h 2304047"/>
              <a:gd name="connsiteX2" fmla="*/ 1433635 w 1449521"/>
              <a:gd name="connsiteY2" fmla="*/ 952324 h 2304047"/>
              <a:gd name="connsiteX3" fmla="*/ 1285787 w 1449521"/>
              <a:gd name="connsiteY3" fmla="*/ 1633124 h 2304047"/>
              <a:gd name="connsiteX4" fmla="*/ 763341 w 1449521"/>
              <a:gd name="connsiteY4" fmla="*/ 2304047 h 2304047"/>
              <a:gd name="connsiteX0" fmla="*/ 0 w 1435847"/>
              <a:gd name="connsiteY0" fmla="*/ 0 h 2304047"/>
              <a:gd name="connsiteX1" fmla="*/ 929767 w 1435847"/>
              <a:gd name="connsiteY1" fmla="*/ 222656 h 2304047"/>
              <a:gd name="connsiteX2" fmla="*/ 1418456 w 1435847"/>
              <a:gd name="connsiteY2" fmla="*/ 910248 h 2304047"/>
              <a:gd name="connsiteX3" fmla="*/ 1285787 w 1435847"/>
              <a:gd name="connsiteY3" fmla="*/ 1633124 h 2304047"/>
              <a:gd name="connsiteX4" fmla="*/ 763341 w 1435847"/>
              <a:gd name="connsiteY4" fmla="*/ 2304047 h 2304047"/>
              <a:gd name="connsiteX0" fmla="*/ 0 w 1419184"/>
              <a:gd name="connsiteY0" fmla="*/ 0 h 2304047"/>
              <a:gd name="connsiteX1" fmla="*/ 929767 w 1419184"/>
              <a:gd name="connsiteY1" fmla="*/ 222656 h 2304047"/>
              <a:gd name="connsiteX2" fmla="*/ 1418456 w 1419184"/>
              <a:gd name="connsiteY2" fmla="*/ 910248 h 2304047"/>
              <a:gd name="connsiteX3" fmla="*/ 1285787 w 1419184"/>
              <a:gd name="connsiteY3" fmla="*/ 1633124 h 2304047"/>
              <a:gd name="connsiteX4" fmla="*/ 763341 w 1419184"/>
              <a:gd name="connsiteY4" fmla="*/ 2304047 h 2304047"/>
              <a:gd name="connsiteX0" fmla="*/ 0 w 1420458"/>
              <a:gd name="connsiteY0" fmla="*/ 0 h 2304047"/>
              <a:gd name="connsiteX1" fmla="*/ 929767 w 1420458"/>
              <a:gd name="connsiteY1" fmla="*/ 222656 h 2304047"/>
              <a:gd name="connsiteX2" fmla="*/ 1418456 w 1420458"/>
              <a:gd name="connsiteY2" fmla="*/ 910248 h 2304047"/>
              <a:gd name="connsiteX3" fmla="*/ 1285787 w 1420458"/>
              <a:gd name="connsiteY3" fmla="*/ 1633124 h 2304047"/>
              <a:gd name="connsiteX4" fmla="*/ 763341 w 1420458"/>
              <a:gd name="connsiteY4" fmla="*/ 2304047 h 2304047"/>
              <a:gd name="connsiteX0" fmla="*/ 0 w 1424400"/>
              <a:gd name="connsiteY0" fmla="*/ 0 h 2304047"/>
              <a:gd name="connsiteX1" fmla="*/ 929767 w 1424400"/>
              <a:gd name="connsiteY1" fmla="*/ 222656 h 2304047"/>
              <a:gd name="connsiteX2" fmla="*/ 1418456 w 1424400"/>
              <a:gd name="connsiteY2" fmla="*/ 910248 h 2304047"/>
              <a:gd name="connsiteX3" fmla="*/ 1285787 w 1424400"/>
              <a:gd name="connsiteY3" fmla="*/ 1633124 h 2304047"/>
              <a:gd name="connsiteX4" fmla="*/ 763341 w 1424400"/>
              <a:gd name="connsiteY4" fmla="*/ 2304047 h 2304047"/>
              <a:gd name="connsiteX0" fmla="*/ 0 w 1434026"/>
              <a:gd name="connsiteY0" fmla="*/ 0 h 2304047"/>
              <a:gd name="connsiteX1" fmla="*/ 929767 w 1434026"/>
              <a:gd name="connsiteY1" fmla="*/ 222656 h 2304047"/>
              <a:gd name="connsiteX2" fmla="*/ 1418456 w 1434026"/>
              <a:gd name="connsiteY2" fmla="*/ 910248 h 2304047"/>
              <a:gd name="connsiteX3" fmla="*/ 1240253 w 1434026"/>
              <a:gd name="connsiteY3" fmla="*/ 1885583 h 2304047"/>
              <a:gd name="connsiteX4" fmla="*/ 763341 w 1434026"/>
              <a:gd name="connsiteY4" fmla="*/ 2304047 h 2304047"/>
              <a:gd name="connsiteX0" fmla="*/ 0 w 1434026"/>
              <a:gd name="connsiteY0" fmla="*/ 0 h 2304047"/>
              <a:gd name="connsiteX1" fmla="*/ 929767 w 1434026"/>
              <a:gd name="connsiteY1" fmla="*/ 222656 h 2304047"/>
              <a:gd name="connsiteX2" fmla="*/ 1418456 w 1434026"/>
              <a:gd name="connsiteY2" fmla="*/ 910248 h 2304047"/>
              <a:gd name="connsiteX3" fmla="*/ 1240253 w 1434026"/>
              <a:gd name="connsiteY3" fmla="*/ 1927661 h 2304047"/>
              <a:gd name="connsiteX4" fmla="*/ 763341 w 1434026"/>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69737 h 2304047"/>
              <a:gd name="connsiteX4" fmla="*/ 763341 w 1440175"/>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69737 h 2304047"/>
              <a:gd name="connsiteX4" fmla="*/ 581204 w 1440175"/>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13634 h 2304047"/>
              <a:gd name="connsiteX4" fmla="*/ 581204 w 1440175"/>
              <a:gd name="connsiteY4" fmla="*/ 2304047 h 2304047"/>
              <a:gd name="connsiteX0" fmla="*/ 0 w 1451903"/>
              <a:gd name="connsiteY0" fmla="*/ 0 h 2304047"/>
              <a:gd name="connsiteX1" fmla="*/ 929767 w 1451903"/>
              <a:gd name="connsiteY1" fmla="*/ 222656 h 2304047"/>
              <a:gd name="connsiteX2" fmla="*/ 1418456 w 1451903"/>
              <a:gd name="connsiteY2" fmla="*/ 910248 h 2304047"/>
              <a:gd name="connsiteX3" fmla="*/ 1270610 w 1451903"/>
              <a:gd name="connsiteY3" fmla="*/ 1913634 h 2304047"/>
              <a:gd name="connsiteX4" fmla="*/ 581204 w 1451903"/>
              <a:gd name="connsiteY4" fmla="*/ 2304047 h 2304047"/>
              <a:gd name="connsiteX0" fmla="*/ 0 w 1464309"/>
              <a:gd name="connsiteY0" fmla="*/ 0 h 2304047"/>
              <a:gd name="connsiteX1" fmla="*/ 929767 w 1464309"/>
              <a:gd name="connsiteY1" fmla="*/ 222656 h 2304047"/>
              <a:gd name="connsiteX2" fmla="*/ 1418456 w 1464309"/>
              <a:gd name="connsiteY2" fmla="*/ 910248 h 2304047"/>
              <a:gd name="connsiteX3" fmla="*/ 1270610 w 1464309"/>
              <a:gd name="connsiteY3" fmla="*/ 1913634 h 2304047"/>
              <a:gd name="connsiteX4" fmla="*/ 581204 w 1464309"/>
              <a:gd name="connsiteY4" fmla="*/ 2304047 h 2304047"/>
              <a:gd name="connsiteX0" fmla="*/ 0 w 1484600"/>
              <a:gd name="connsiteY0" fmla="*/ 0 h 2304047"/>
              <a:gd name="connsiteX1" fmla="*/ 929767 w 1484600"/>
              <a:gd name="connsiteY1" fmla="*/ 222656 h 2304047"/>
              <a:gd name="connsiteX2" fmla="*/ 1448813 w 1484600"/>
              <a:gd name="connsiteY2" fmla="*/ 882196 h 2304047"/>
              <a:gd name="connsiteX3" fmla="*/ 1270610 w 1484600"/>
              <a:gd name="connsiteY3" fmla="*/ 1913634 h 2304047"/>
              <a:gd name="connsiteX4" fmla="*/ 581204 w 1484600"/>
              <a:gd name="connsiteY4" fmla="*/ 2304047 h 230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600" h="2304047">
                <a:moveTo>
                  <a:pt x="0" y="0"/>
                </a:moveTo>
                <a:cubicBezTo>
                  <a:pt x="424070" y="25400"/>
                  <a:pt x="688298" y="75623"/>
                  <a:pt x="929767" y="222656"/>
                </a:cubicBezTo>
                <a:cubicBezTo>
                  <a:pt x="1171236" y="369689"/>
                  <a:pt x="1392006" y="600366"/>
                  <a:pt x="1448813" y="882196"/>
                </a:cubicBezTo>
                <a:cubicBezTo>
                  <a:pt x="1505620" y="1164026"/>
                  <a:pt x="1525044" y="1586428"/>
                  <a:pt x="1270610" y="1913634"/>
                </a:cubicBezTo>
                <a:cubicBezTo>
                  <a:pt x="1155758" y="2068243"/>
                  <a:pt x="634213" y="2257665"/>
                  <a:pt x="581204" y="2304047"/>
                </a:cubicBezTo>
              </a:path>
            </a:pathLst>
          </a:custGeom>
          <a:noFill/>
          <a:ln w="76200">
            <a:solidFill>
              <a:srgbClr val="8A2734"/>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4" name="2. pl"/>
          <p:cNvSpPr txBox="1"/>
          <p:nvPr/>
        </p:nvSpPr>
        <p:spPr>
          <a:xfrm>
            <a:off x="6159544" y="3081436"/>
            <a:ext cx="2210862"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for () { if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break;}}</a:t>
            </a:r>
          </a:p>
        </p:txBody>
      </p:sp>
      <p:sp>
        <p:nvSpPr>
          <p:cNvPr id="15" name="6. pl"/>
          <p:cNvSpPr txBox="1"/>
          <p:nvPr/>
        </p:nvSpPr>
        <p:spPr>
          <a:xfrm>
            <a:off x="6234919" y="5443799"/>
            <a:ext cx="1446793" cy="3693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vadhajtások</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 name="1. pl"/>
          <p:cNvSpPr txBox="1"/>
          <p:nvPr/>
        </p:nvSpPr>
        <p:spPr>
          <a:xfrm>
            <a:off x="5698439" y="5517580"/>
            <a:ext cx="2358269" cy="584775"/>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hu-HU" sz="1400" b="0" i="0" u="none" strike="noStrike" kern="1200" cap="none" spc="0" normalizeH="0" baseline="0" noProof="0" dirty="0">
                <a:ln>
                  <a:noFill/>
                </a:ln>
                <a:solidFill>
                  <a:prstClr val="black"/>
                </a:solidFill>
                <a:effectLst/>
                <a:uLnTx/>
                <a:uFillTx/>
                <a:latin typeface="Arial" charset="0"/>
                <a:ea typeface="+mn-ea"/>
                <a:cs typeface="+mn-cs"/>
              </a:rPr>
            </a:br>
            <a:r>
              <a:rPr kumimoji="0" lang="hu-HU" sz="1800" b="0" i="0" u="none" strike="noStrike" kern="1200" cap="none" spc="0" normalizeH="0" baseline="0" noProof="0" dirty="0">
                <a:ln>
                  <a:noFill/>
                </a:ln>
                <a:solidFill>
                  <a:prstClr val="black"/>
                </a:solidFill>
                <a:effectLst/>
                <a:uLnTx/>
                <a:uFillTx/>
                <a:latin typeface="Arial" charset="0"/>
                <a:ea typeface="+mn-ea"/>
                <a:cs typeface="+mn-cs"/>
              </a:rPr>
              <a:t>hibás, pontatlan</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Szövegdoboz 1"/>
          <p:cNvSpPr txBox="1"/>
          <p:nvPr/>
        </p:nvSpPr>
        <p:spPr>
          <a:xfrm>
            <a:off x="2615156" y="4821799"/>
            <a:ext cx="2521844" cy="4001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Eredmény elemzése</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Szövegdoboz 11"/>
          <p:cNvSpPr txBox="1"/>
          <p:nvPr/>
        </p:nvSpPr>
        <p:spPr>
          <a:xfrm>
            <a:off x="4203689" y="5208574"/>
            <a:ext cx="2092239" cy="70788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Ha van, akkor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Ha nincs, akkor</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 name="Szövegdoboz 16"/>
          <p:cNvSpPr txBox="1"/>
          <p:nvPr/>
        </p:nvSpPr>
        <p:spPr>
          <a:xfrm>
            <a:off x="1836848" y="5207749"/>
            <a:ext cx="2092239" cy="70788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Ha van, akkor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egyébként</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8" name="Szövegdoboz 17"/>
          <p:cNvSpPr txBox="1"/>
          <p:nvPr/>
        </p:nvSpPr>
        <p:spPr>
          <a:xfrm>
            <a:off x="1840104" y="1906315"/>
            <a:ext cx="4071949" cy="132343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(int i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return</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else</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return</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-1;</a:t>
            </a:r>
          </a:p>
        </p:txBody>
      </p:sp>
      <p:sp>
        <p:nvSpPr>
          <p:cNvPr id="19" name="Szövegdoboz 18"/>
          <p:cNvSpPr txBox="1"/>
          <p:nvPr/>
        </p:nvSpPr>
        <p:spPr>
          <a:xfrm>
            <a:off x="1840104" y="3229754"/>
            <a:ext cx="4071949" cy="132343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(int i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ez = 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return</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ez;</a:t>
            </a:r>
          </a:p>
        </p:txBody>
      </p:sp>
      <p:pic>
        <p:nvPicPr>
          <p:cNvPr id="20" name="Kép 19"/>
          <p:cNvPicPr>
            <a:picLocks noChangeAspect="1"/>
          </p:cNvPicPr>
          <p:nvPr/>
        </p:nvPicPr>
        <p:blipFill>
          <a:blip r:embed="rId2"/>
          <a:stretch>
            <a:fillRect/>
          </a:stretch>
        </p:blipFill>
        <p:spPr>
          <a:xfrm>
            <a:off x="6901006" y="6104505"/>
            <a:ext cx="293436" cy="288000"/>
          </a:xfrm>
          <a:prstGeom prst="rect">
            <a:avLst/>
          </a:prstGeom>
        </p:spPr>
      </p:pic>
      <p:cxnSp>
        <p:nvCxnSpPr>
          <p:cNvPr id="21" name="zold start-2"/>
          <p:cNvCxnSpPr/>
          <p:nvPr/>
        </p:nvCxnSpPr>
        <p:spPr>
          <a:xfrm rot="16200000" flipH="1">
            <a:off x="5631146" y="1460756"/>
            <a:ext cx="1386801" cy="1825434"/>
          </a:xfrm>
          <a:prstGeom prst="curvedConnector3">
            <a:avLst>
              <a:gd name="adj1" fmla="val 5104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77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3000"/>
                                        <p:tgtEl>
                                          <p:spTgt spid="1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30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30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3000"/>
                                        <p:tgtEl>
                                          <p:spTgt spid="17"/>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t>Üres ciklus?</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cxnSp>
        <p:nvCxnSpPr>
          <p:cNvPr id="15" name="zold 2-3"/>
          <p:cNvCxnSpPr/>
          <p:nvPr/>
        </p:nvCxnSpPr>
        <p:spPr>
          <a:xfrm rot="5400000">
            <a:off x="6529284" y="3433302"/>
            <a:ext cx="660912" cy="651738"/>
          </a:xfrm>
          <a:prstGeom prst="curvedConnector3">
            <a:avLst>
              <a:gd name="adj1" fmla="val 50000"/>
            </a:avLst>
          </a:prstGeom>
          <a:ln w="76200">
            <a:gradFill>
              <a:gsLst>
                <a:gs pos="26000">
                  <a:srgbClr val="EDB21B"/>
                </a:gs>
                <a:gs pos="78000">
                  <a:srgbClr val="278A34"/>
                </a:gs>
              </a:gsLst>
              <a:lin ang="7200000" scaled="0"/>
            </a:gradFill>
            <a:tailEnd type="triangle"/>
          </a:ln>
        </p:spPr>
        <p:style>
          <a:lnRef idx="2">
            <a:schemeClr val="accent1"/>
          </a:lnRef>
          <a:fillRef idx="0">
            <a:schemeClr val="accent1"/>
          </a:fillRef>
          <a:effectRef idx="1">
            <a:schemeClr val="accent1"/>
          </a:effectRef>
          <a:fontRef idx="minor">
            <a:schemeClr val="tx1"/>
          </a:fontRef>
        </p:style>
      </p:cxnSp>
      <p:sp>
        <p:nvSpPr>
          <p:cNvPr id="16" name="3. pl"/>
          <p:cNvSpPr txBox="1"/>
          <p:nvPr/>
        </p:nvSpPr>
        <p:spPr>
          <a:xfrm>
            <a:off x="5182730" y="4083921"/>
            <a:ext cx="263405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sngStrike" kern="1200" cap="none" spc="0" normalizeH="0" baseline="0" noProof="0" dirty="0">
                <a:ln>
                  <a:noFill/>
                </a:ln>
                <a:solidFill>
                  <a:prstClr val="black"/>
                </a:solidFill>
                <a:effectLst/>
                <a:uLnTx/>
                <a:uFillTx/>
                <a:latin typeface="Arial" charset="0"/>
                <a:ea typeface="+mn-ea"/>
                <a:cs typeface="+mn-cs"/>
              </a:rPr>
              <a:t>break;</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=&gt;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ciklusfeltétel</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 name="4.pl"/>
          <p:cNvSpPr txBox="1"/>
          <p:nvPr/>
        </p:nvSpPr>
        <p:spPr>
          <a:xfrm>
            <a:off x="4346224" y="5126415"/>
            <a:ext cx="1749197"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=&gt;</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1800" b="0" i="0" u="none" strike="noStrike" kern="1200" cap="none" spc="0" normalizeH="0" baseline="0" noProof="0" dirty="0" err="1">
                <a:ln>
                  <a:noFill/>
                </a:ln>
                <a:solidFill>
                  <a:prstClr val="black"/>
                </a:solidFill>
                <a:effectLst/>
                <a:uLnTx/>
                <a:uFillTx/>
                <a:latin typeface="Arial" charset="0"/>
                <a:ea typeface="+mn-ea"/>
                <a:cs typeface="+mn-cs"/>
              </a:rPr>
              <a:t>while</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8" name="zold 3-4"/>
          <p:cNvCxnSpPr>
            <a:stCxn id="16" idx="2"/>
            <a:endCxn id="17" idx="0"/>
          </p:cNvCxnSpPr>
          <p:nvPr/>
        </p:nvCxnSpPr>
        <p:spPr>
          <a:xfrm rot="5400000">
            <a:off x="5523709" y="4150367"/>
            <a:ext cx="673162" cy="1278934"/>
          </a:xfrm>
          <a:prstGeom prst="curvedConnector3">
            <a:avLst>
              <a:gd name="adj1" fmla="val 5000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sp>
        <p:nvSpPr>
          <p:cNvPr id="11" name="Szövegdoboz 10"/>
          <p:cNvSpPr txBox="1"/>
          <p:nvPr/>
        </p:nvSpPr>
        <p:spPr>
          <a:xfrm>
            <a:off x="1797350" y="2793624"/>
            <a:ext cx="5405647" cy="132343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int i;</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 0;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&amp;&amp; !(«logikai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&lt;&lt;eredmény&gt;&gt;</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Szövegdoboz 1"/>
          <p:cNvSpPr txBox="1"/>
          <p:nvPr/>
        </p:nvSpPr>
        <p:spPr>
          <a:xfrm>
            <a:off x="1717008" y="5147143"/>
            <a:ext cx="4565673" cy="163121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int i=0;</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while</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(i &lt;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list.Count</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 &amp;&amp; !(«logikai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kif</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	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&lt;&lt;eredmény&gt;&gt;</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20" name="zold start-2"/>
          <p:cNvCxnSpPr/>
          <p:nvPr/>
        </p:nvCxnSpPr>
        <p:spPr>
          <a:xfrm rot="16200000" flipH="1">
            <a:off x="5631146" y="1460756"/>
            <a:ext cx="1386801" cy="1825434"/>
          </a:xfrm>
          <a:prstGeom prst="curvedConnector3">
            <a:avLst>
              <a:gd name="adj1" fmla="val 5104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99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Horizontal)">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t>Mindent bele egy ciklusba…</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cxnSp>
        <p:nvCxnSpPr>
          <p:cNvPr id="14" name="zold 2-3"/>
          <p:cNvCxnSpPr/>
          <p:nvPr/>
        </p:nvCxnSpPr>
        <p:spPr>
          <a:xfrm rot="5400000">
            <a:off x="6564708" y="3383347"/>
            <a:ext cx="644544" cy="756605"/>
          </a:xfrm>
          <a:prstGeom prst="curvedConnector3">
            <a:avLst>
              <a:gd name="adj1" fmla="val 50000"/>
            </a:avLst>
          </a:prstGeom>
          <a:ln w="76200">
            <a:gradFill>
              <a:gsLst>
                <a:gs pos="26000">
                  <a:srgbClr val="EDB21B"/>
                </a:gs>
                <a:gs pos="78000">
                  <a:srgbClr val="278A34"/>
                </a:gs>
              </a:gsLst>
              <a:lin ang="7200000" scaled="0"/>
            </a:gradFill>
            <a:tailEnd type="triangle"/>
          </a:ln>
        </p:spPr>
        <p:style>
          <a:lnRef idx="2">
            <a:schemeClr val="accent1"/>
          </a:lnRef>
          <a:fillRef idx="0">
            <a:schemeClr val="accent1"/>
          </a:fillRef>
          <a:effectRef idx="1">
            <a:schemeClr val="accent1"/>
          </a:effectRef>
          <a:fontRef idx="minor">
            <a:schemeClr val="tx1"/>
          </a:fontRef>
        </p:style>
      </p:cxnSp>
      <p:cxnSp>
        <p:nvCxnSpPr>
          <p:cNvPr id="10" name="piros 6-8"/>
          <p:cNvCxnSpPr/>
          <p:nvPr/>
        </p:nvCxnSpPr>
        <p:spPr>
          <a:xfrm rot="16200000" flipH="1">
            <a:off x="6490630" y="4435389"/>
            <a:ext cx="1186310" cy="1177416"/>
          </a:xfrm>
          <a:prstGeom prst="curvedConnector4">
            <a:avLst>
              <a:gd name="adj1" fmla="val 42217"/>
              <a:gd name="adj2" fmla="val 129347"/>
            </a:avLst>
          </a:prstGeom>
          <a:ln w="76200">
            <a:solidFill>
              <a:srgbClr val="8A2734"/>
            </a:solidFill>
            <a:tailEnd type="triangle"/>
          </a:ln>
        </p:spPr>
        <p:style>
          <a:lnRef idx="2">
            <a:schemeClr val="accent1"/>
          </a:lnRef>
          <a:fillRef idx="0">
            <a:schemeClr val="accent1"/>
          </a:fillRef>
          <a:effectRef idx="1">
            <a:schemeClr val="accent1"/>
          </a:effectRef>
          <a:fontRef idx="minor">
            <a:schemeClr val="tx1"/>
          </a:fontRef>
        </p:style>
      </p:cxnSp>
      <p:sp>
        <p:nvSpPr>
          <p:cNvPr id="16" name="3. pl"/>
          <p:cNvSpPr txBox="1"/>
          <p:nvPr/>
        </p:nvSpPr>
        <p:spPr>
          <a:xfrm>
            <a:off x="5187965" y="4089770"/>
            <a:ext cx="263405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sngStrike" kern="1200" cap="none" spc="0" normalizeH="0" baseline="0" noProof="0" dirty="0">
                <a:ln>
                  <a:noFill/>
                </a:ln>
                <a:solidFill>
                  <a:prstClr val="black"/>
                </a:solidFill>
                <a:effectLst/>
                <a:uLnTx/>
                <a:uFillTx/>
                <a:latin typeface="Arial" charset="0"/>
                <a:ea typeface="+mn-ea"/>
                <a:cs typeface="+mn-cs"/>
              </a:rPr>
              <a:t>break;</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=&gt;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ciklusfeltétel</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 name="6. pl"/>
          <p:cNvSpPr txBox="1"/>
          <p:nvPr/>
        </p:nvSpPr>
        <p:spPr>
          <a:xfrm>
            <a:off x="6229377" y="5449341"/>
            <a:ext cx="1446793" cy="3693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vadhajtások</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Téglalap 1"/>
          <p:cNvSpPr/>
          <p:nvPr/>
        </p:nvSpPr>
        <p:spPr>
          <a:xfrm>
            <a:off x="1748670" y="2787051"/>
            <a:ext cx="6941773" cy="2246769"/>
          </a:xfrm>
          <a:prstGeom prst="rect">
            <a:avLst/>
          </a:prstGeom>
        </p:spPr>
        <p:txBody>
          <a:bodyPr wrap="square">
            <a:spAutoFit/>
          </a:bodyPr>
          <a:lstStyle/>
          <a:p>
            <a:pPr marL="144145" marR="0" lvl="0" indent="0" algn="l" defTabSz="457200" rtl="0" eaLnBrk="1" fontAlgn="base" latinLnBrk="0" hangingPunct="1">
              <a:lnSpc>
                <a:spcPct val="100000"/>
              </a:lnSpc>
              <a:spcBef>
                <a:spcPts val="600"/>
              </a:spcBef>
              <a:spcAft>
                <a:spcPts val="600"/>
              </a:spcAft>
              <a:buClrTx/>
              <a:buSzTx/>
              <a:buFontTx/>
              <a:buNone/>
              <a:tabLst>
                <a:tab pos="864235" algn="l"/>
                <a:tab pos="972185" algn="l"/>
                <a:tab pos="1188085" algn="l"/>
                <a:tab pos="1296035" algn="l"/>
                <a:tab pos="1403985" algn="l"/>
                <a:tab pos="1511935" algn="l"/>
                <a:tab pos="1620520" algn="l"/>
              </a:tabLst>
              <a:defRPr/>
            </a:pPr>
            <a:r>
              <a:rPr kumimoji="0" lang="hu-HU"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 i = 0; </a:t>
            </a:r>
            <a:r>
              <a:rPr kumimoji="0" lang="hu-HU"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 &lt; </a:t>
            </a:r>
            <a:r>
              <a:rPr kumimoji="0" lang="hu-HU" sz="2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items.size</a:t>
            </a:r>
            <a:r>
              <a:rPr kumimoji="0" lang="hu-HU"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br>
              <a:rPr kumimoji="0" lang="hu-HU"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hu-HU"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hu-HU" sz="1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or</a:t>
            </a:r>
            <a:r>
              <a:rPr kumimoji="0" lang="hu-H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hu-HU" sz="1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items.push</a:t>
            </a:r>
            <a:r>
              <a:rPr kumimoji="0" lang="hu-H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_back(</a:t>
            </a:r>
            <a:r>
              <a:rPr kumimoji="0" lang="hu-HU" sz="1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make</a:t>
            </a:r>
            <a:r>
              <a:rPr kumimoji="0" lang="hu-H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_</a:t>
            </a:r>
            <a:r>
              <a:rPr kumimoji="0" lang="hu-HU" sz="1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pair</a:t>
            </a:r>
            <a:r>
              <a:rPr kumimoji="0" lang="hu-H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hu-HU" sz="1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item</a:t>
            </a:r>
            <a:r>
              <a:rPr kumimoji="0" lang="hu-H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hu-HU" sz="1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false</a:t>
            </a:r>
            <a:r>
              <a:rPr kumimoji="0" lang="hu-H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hu-H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a:t>
            </a:r>
            <a:b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hu-HU"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if</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hu-HU"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items</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hu-HU"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hu-HU"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first</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hu-HU"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item</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b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hu-HU"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items</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hu-HU"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hu-HU"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second</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b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hu-HU"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break</a:t>
            </a: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b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b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pic>
        <p:nvPicPr>
          <p:cNvPr id="12" name="Kép 11"/>
          <p:cNvPicPr>
            <a:picLocks noChangeAspect="1"/>
          </p:cNvPicPr>
          <p:nvPr/>
        </p:nvPicPr>
        <p:blipFill>
          <a:blip r:embed="rId2"/>
          <a:stretch>
            <a:fillRect/>
          </a:stretch>
        </p:blipFill>
        <p:spPr>
          <a:xfrm>
            <a:off x="6937066" y="6056471"/>
            <a:ext cx="293436" cy="288000"/>
          </a:xfrm>
          <a:prstGeom prst="rect">
            <a:avLst/>
          </a:prstGeom>
        </p:spPr>
      </p:pic>
      <p:cxnSp>
        <p:nvCxnSpPr>
          <p:cNvPr id="18" name="zold start-2"/>
          <p:cNvCxnSpPr/>
          <p:nvPr/>
        </p:nvCxnSpPr>
        <p:spPr>
          <a:xfrm rot="16200000" flipH="1">
            <a:off x="5631146" y="1460756"/>
            <a:ext cx="1386801" cy="1825434"/>
          </a:xfrm>
          <a:prstGeom prst="curvedConnector3">
            <a:avLst>
              <a:gd name="adj1" fmla="val 5104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05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68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t>Tervezés</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cxnSp>
        <p:nvCxnSpPr>
          <p:cNvPr id="7" name="sárga feladat-elvárt"/>
          <p:cNvCxnSpPr>
            <a:endCxn id="9" idx="1"/>
          </p:cNvCxnSpPr>
          <p:nvPr/>
        </p:nvCxnSpPr>
        <p:spPr>
          <a:xfrm rot="5400000">
            <a:off x="2230107" y="1699083"/>
            <a:ext cx="3156876" cy="3081707"/>
          </a:xfrm>
          <a:prstGeom prst="curvedConnector4">
            <a:avLst>
              <a:gd name="adj1" fmla="val 3417"/>
              <a:gd name="adj2" fmla="val 115158"/>
            </a:avLst>
          </a:prstGeom>
          <a:ln w="76200">
            <a:solidFill>
              <a:srgbClr val="EDB21B"/>
            </a:solidFill>
            <a:tailEnd type="triangle"/>
          </a:ln>
        </p:spPr>
        <p:style>
          <a:lnRef idx="2">
            <a:schemeClr val="accent1"/>
          </a:lnRef>
          <a:fillRef idx="0">
            <a:schemeClr val="accent1"/>
          </a:fillRef>
          <a:effectRef idx="1">
            <a:schemeClr val="accent1"/>
          </a:effectRef>
          <a:fontRef idx="minor">
            <a:schemeClr val="tx1"/>
          </a:fontRef>
        </p:style>
      </p:cxnSp>
      <p:sp>
        <p:nvSpPr>
          <p:cNvPr id="9" name="Elvárt"/>
          <p:cNvSpPr txBox="1"/>
          <p:nvPr/>
        </p:nvSpPr>
        <p:spPr>
          <a:xfrm>
            <a:off x="2267691" y="4633708"/>
            <a:ext cx="2779928"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Elvárt megoldás</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while(</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Szövegdoboz 1"/>
          <p:cNvSpPr txBox="1"/>
          <p:nvPr/>
        </p:nvSpPr>
        <p:spPr>
          <a:xfrm>
            <a:off x="4175903" y="1900604"/>
            <a:ext cx="1125629" cy="4001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Keresés</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 name="Szövegdoboz 9"/>
          <p:cNvSpPr txBox="1"/>
          <p:nvPr/>
        </p:nvSpPr>
        <p:spPr>
          <a:xfrm>
            <a:off x="2225049" y="2254388"/>
            <a:ext cx="3076483" cy="4001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Keresés tétel algoritmusa</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Téglalap 7"/>
          <p:cNvSpPr/>
          <p:nvPr/>
        </p:nvSpPr>
        <p:spPr>
          <a:xfrm>
            <a:off x="5601327" y="2627994"/>
            <a:ext cx="2986086" cy="1815882"/>
          </a:xfrm>
          <a:prstGeom prst="rect">
            <a:avLst/>
          </a:prstGeom>
          <a:solidFill>
            <a:srgbClr val="F0E8D9"/>
          </a:solid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I:=1</a:t>
            </a:r>
            <a:br>
              <a:rPr kumimoji="0" lang="hu-H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Ciklus amíg I≤N és nem T(X[I])</a:t>
            </a:r>
            <a:br>
              <a:rPr kumimoji="0" lang="hu-HU"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hu-HU"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hu-HU"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a:t>
            </a:r>
            <a:r>
              <a:rPr kumimoji="0" 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:=I+1</a:t>
            </a:r>
            <a:br>
              <a:rPr kumimoji="0" lang="hu-H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Ciklus vége</a:t>
            </a:r>
            <a:br>
              <a:rPr kumimoji="0" 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VAN:=(I≤N)</a:t>
            </a:r>
            <a:br>
              <a:rPr kumimoji="0" lang="hu-H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 VAN akkor SORSZ:=I</a:t>
            </a:r>
            <a:br>
              <a:rPr kumimoji="0" lang="hu-H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Eljárás vége.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Szövegdoboz 10"/>
          <p:cNvSpPr txBox="1"/>
          <p:nvPr/>
        </p:nvSpPr>
        <p:spPr>
          <a:xfrm>
            <a:off x="2295363" y="2808545"/>
            <a:ext cx="3060000" cy="163121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Fejben: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rövidzár </a:t>
            </a:r>
            <a:r>
              <a:rPr kumimoji="0" lang="hu-HU" sz="2000" b="0" i="0" u="none" strike="noStrike" kern="120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r>
              <a:rPr kumimoji="0" lang="hu-HU" sz="2000" b="0" i="0" u="none" strike="noStrike" kern="120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N</a:t>
            </a:r>
            <a:endParaRPr kumimoji="0" lang="hu-HU" sz="20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T(X[I])… </a:t>
            </a:r>
            <a:r>
              <a:rPr kumimoji="0" lang="hu-HU" sz="2000" b="0" i="0" u="none" strike="noStrike" kern="1200" cap="none" spc="0" normalizeH="0" baseline="0" noProof="0" dirty="0" err="1">
                <a:ln>
                  <a:noFill/>
                </a:ln>
                <a:solidFill>
                  <a:prstClr val="black"/>
                </a:solidFill>
                <a:effectLst/>
                <a:uLnTx/>
                <a:uFillTx/>
                <a:latin typeface="Arial" charset="0"/>
                <a:ea typeface="+mn-ea"/>
                <a:cs typeface="+mn-cs"/>
              </a:rPr>
              <a:t>ööö</a:t>
            </a:r>
            <a:endParaRPr kumimoji="0" lang="hu-HU" sz="20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és nem T(X[I])…???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	T(X[I]) ⇒ </a:t>
            </a:r>
            <a:r>
              <a:rPr kumimoji="0" lang="hu-HU" sz="2000" b="0" i="0" u="none" strike="noStrike" kern="1200" cap="none" spc="0" normalizeH="0" baseline="0" noProof="0" dirty="0" err="1">
                <a:ln>
                  <a:noFill/>
                </a:ln>
                <a:solidFill>
                  <a:prstClr val="black"/>
                </a:solidFill>
                <a:effectLst/>
                <a:uLnTx/>
                <a:uFillTx/>
                <a:latin typeface="Segoe UI Symbol" panose="020B0502040204020203" pitchFamily="34" charset="0"/>
                <a:ea typeface="Segoe UI Symbol" panose="020B0502040204020203" pitchFamily="34" charset="0"/>
                <a:cs typeface="+mn-cs"/>
              </a:rPr>
              <a:t>I</a:t>
            </a: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r>
              <a:rPr kumimoji="0" lang="hu-HU" sz="2000" b="0" i="0" u="none" strike="noStrike" kern="120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N</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Szövegdoboz 11"/>
          <p:cNvSpPr txBox="1"/>
          <p:nvPr/>
        </p:nvSpPr>
        <p:spPr>
          <a:xfrm>
            <a:off x="5601327" y="4730518"/>
            <a:ext cx="3039678" cy="1200329"/>
          </a:xfrm>
          <a:prstGeom prst="rect">
            <a:avLst/>
          </a:prstGeom>
          <a:solidFill>
            <a:srgbClr val="F0E8D9"/>
          </a:solid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Matematikai logika: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	ciklus amíg A ∧ ¬B</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	kilépett, mert ¬A ∨ B</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	B ⇒ A, „</a:t>
            </a:r>
            <a:r>
              <a:rPr kumimoji="0" lang="hu-HU" sz="1800" b="0" i="0" u="none" strike="noStrike" kern="1200" cap="none" spc="0" normalizeH="0" baseline="0" noProof="0" dirty="0" err="1">
                <a:ln>
                  <a:noFill/>
                </a:ln>
                <a:solidFill>
                  <a:prstClr val="black"/>
                </a:solidFill>
                <a:effectLst/>
                <a:uLnTx/>
                <a:uFillTx/>
                <a:latin typeface="Arial" charset="0"/>
                <a:ea typeface="+mn-ea"/>
                <a:cs typeface="+mn-cs"/>
              </a:rPr>
              <a:t>A</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hu-HU" sz="1800" b="0" i="0" u="none" strike="noStrike" kern="1200" cap="none" spc="0" normalizeH="0" baseline="0" noProof="0" dirty="0" err="1">
                <a:ln>
                  <a:noFill/>
                </a:ln>
                <a:solidFill>
                  <a:prstClr val="black"/>
                </a:solidFill>
                <a:effectLst/>
                <a:uLnTx/>
                <a:uFillTx/>
                <a:latin typeface="Arial" charset="0"/>
                <a:ea typeface="+mn-ea"/>
                <a:cs typeface="+mn-cs"/>
              </a:rPr>
              <a:t>-t</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ellenőrzöm</a:t>
            </a:r>
          </a:p>
        </p:txBody>
      </p:sp>
    </p:spTree>
    <p:extLst>
      <p:ext uri="{BB962C8B-B14F-4D97-AF65-F5344CB8AC3E}">
        <p14:creationId xmlns:p14="http://schemas.microsoft.com/office/powerpoint/2010/main" val="21507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10000"/>
                                  </p:iterate>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par>
                          <p:cTn id="17" fill="hold">
                            <p:stCondLst>
                              <p:cond delay="800"/>
                            </p:stCondLst>
                            <p:childTnLst>
                              <p:par>
                                <p:cTn id="18" presetID="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3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10000"/>
                                  </p:iterate>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left)">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10000"/>
                                  </p:iterate>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left)">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lt">
                                    <p:tmPct val="10000"/>
                                  </p:iterate>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wipe(left)">
                                      <p:cBhvr>
                                        <p:cTn id="35" dur="500"/>
                                        <p:tgtEl>
                                          <p:spTgt spid="1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3000"/>
                                        <p:tgtEl>
                                          <p:spTgt spid="12"/>
                                        </p:tgtEl>
                                      </p:cBhvr>
                                    </p:animEffect>
                                  </p:childTnLst>
                                </p:cTn>
                              </p:par>
                            </p:childTnLst>
                          </p:cTn>
                        </p:par>
                        <p:par>
                          <p:cTn id="41" fill="hold">
                            <p:stCondLst>
                              <p:cond delay="3000"/>
                            </p:stCondLst>
                            <p:childTnLst>
                              <p:par>
                                <p:cTn id="42" presetID="22" presetClass="entr" presetSubtype="8" fill="hold" grpId="0" nodeType="afterEffect">
                                  <p:stCondLst>
                                    <p:cond delay="0"/>
                                  </p:stCondLst>
                                  <p:iterate type="lt">
                                    <p:tmPct val="10000"/>
                                  </p:iterate>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wipe(left)">
                                      <p:cBhvr>
                                        <p:cTn id="4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8" grpId="0" animBg="1"/>
      <p:bldP spid="11" grpId="0" uiExpand="1" build="p"/>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t>Probléma részekre bontása</a:t>
            </a:r>
            <a:endParaRPr lang="en-US" dirty="0"/>
          </a:p>
        </p:txBody>
      </p:sp>
      <p:sp>
        <p:nvSpPr>
          <p:cNvPr id="5" name="Dia számának helye 4"/>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Dátum helye 2"/>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cxnSp>
        <p:nvCxnSpPr>
          <p:cNvPr id="7" name="sárga feladat-elvárt"/>
          <p:cNvCxnSpPr>
            <a:endCxn id="9" idx="1"/>
          </p:cNvCxnSpPr>
          <p:nvPr/>
        </p:nvCxnSpPr>
        <p:spPr>
          <a:xfrm rot="5400000">
            <a:off x="2230107" y="1699083"/>
            <a:ext cx="3156876" cy="3081707"/>
          </a:xfrm>
          <a:prstGeom prst="curvedConnector4">
            <a:avLst>
              <a:gd name="adj1" fmla="val 3417"/>
              <a:gd name="adj2" fmla="val 115158"/>
            </a:avLst>
          </a:prstGeom>
          <a:ln w="76200">
            <a:solidFill>
              <a:srgbClr val="EDB21B"/>
            </a:solidFill>
            <a:tailEnd type="triangle"/>
          </a:ln>
        </p:spPr>
        <p:style>
          <a:lnRef idx="2">
            <a:schemeClr val="accent1"/>
          </a:lnRef>
          <a:fillRef idx="0">
            <a:schemeClr val="accent1"/>
          </a:fillRef>
          <a:effectRef idx="1">
            <a:schemeClr val="accent1"/>
          </a:effectRef>
          <a:fontRef idx="minor">
            <a:schemeClr val="tx1"/>
          </a:fontRef>
        </p:style>
      </p:cxnSp>
      <p:sp>
        <p:nvSpPr>
          <p:cNvPr id="9" name="Elvárt"/>
          <p:cNvSpPr txBox="1"/>
          <p:nvPr/>
        </p:nvSpPr>
        <p:spPr>
          <a:xfrm>
            <a:off x="2267691" y="4633708"/>
            <a:ext cx="2779928"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Elvárt megoldás</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while(</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1" name="zold-sarga feladat-megf"/>
          <p:cNvCxnSpPr/>
          <p:nvPr/>
        </p:nvCxnSpPr>
        <p:spPr>
          <a:xfrm rot="5400000">
            <a:off x="3407230" y="950661"/>
            <a:ext cx="1220246" cy="2641923"/>
          </a:xfrm>
          <a:prstGeom prst="curvedConnector3">
            <a:avLst>
              <a:gd name="adj1" fmla="val 24350"/>
            </a:avLst>
          </a:prstGeom>
          <a:ln w="76200">
            <a:gradFill>
              <a:gsLst>
                <a:gs pos="15000">
                  <a:srgbClr val="278A34"/>
                </a:gs>
                <a:gs pos="67000">
                  <a:srgbClr val="EDB21B"/>
                </a:gs>
              </a:gsLst>
              <a:lin ang="0" scaled="0"/>
            </a:gra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 name="zold-sarga megf-elvart"/>
          <p:cNvCxnSpPr/>
          <p:nvPr/>
        </p:nvCxnSpPr>
        <p:spPr>
          <a:xfrm rot="5400000">
            <a:off x="1692850" y="3814833"/>
            <a:ext cx="1567298" cy="439784"/>
          </a:xfrm>
          <a:prstGeom prst="curvedConnector4">
            <a:avLst>
              <a:gd name="adj1" fmla="val 11978"/>
              <a:gd name="adj2" fmla="val 151980"/>
            </a:avLst>
          </a:prstGeom>
          <a:ln w="76200">
            <a:gradFill>
              <a:gsLst>
                <a:gs pos="15000">
                  <a:srgbClr val="278A34"/>
                </a:gs>
                <a:gs pos="100000">
                  <a:srgbClr val="EDB21B"/>
                </a:gs>
              </a:gsLst>
              <a:lin ang="0" scaled="0"/>
            </a:gradFill>
            <a:tailEnd type="triangle"/>
          </a:ln>
        </p:spPr>
        <p:style>
          <a:lnRef idx="2">
            <a:schemeClr val="accent1"/>
          </a:lnRef>
          <a:fillRef idx="0">
            <a:schemeClr val="accent1"/>
          </a:fillRef>
          <a:effectRef idx="1">
            <a:schemeClr val="accent1"/>
          </a:effectRef>
          <a:fontRef idx="minor">
            <a:schemeClr val="tx1"/>
          </a:fontRef>
        </p:style>
      </p:cxnSp>
      <p:sp>
        <p:nvSpPr>
          <p:cNvPr id="18" name="Megfelel()"/>
          <p:cNvSpPr txBox="1"/>
          <p:nvPr/>
        </p:nvSpPr>
        <p:spPr>
          <a:xfrm>
            <a:off x="1841028" y="2881744"/>
            <a:ext cx="1710725"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prstClr val="black"/>
                </a:solidFill>
                <a:effectLst/>
                <a:uLnTx/>
                <a:uFillTx/>
                <a:latin typeface="Arial" charset="0"/>
                <a:ea typeface="+mn-ea"/>
                <a:cs typeface="+mn-cs"/>
              </a:rPr>
              <a:t>bool</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Megfelel()</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3" name="Szövegdoboz 12"/>
          <p:cNvSpPr txBox="1"/>
          <p:nvPr/>
        </p:nvSpPr>
        <p:spPr>
          <a:xfrm>
            <a:off x="4135979" y="1900604"/>
            <a:ext cx="1125629" cy="4001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Keresés</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 name="Szövegdoboz 13"/>
          <p:cNvSpPr txBox="1"/>
          <p:nvPr/>
        </p:nvSpPr>
        <p:spPr>
          <a:xfrm>
            <a:off x="2185125" y="3811955"/>
            <a:ext cx="3076483" cy="70788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Keresés tétel algoritmusa</a:t>
            </a:r>
            <a:br>
              <a:rPr kumimoji="0" lang="hu-HU" sz="2000" b="0" i="0" u="none" strike="noStrike" kern="1200" cap="none" spc="0" normalizeH="0" baseline="0" noProof="0" dirty="0">
                <a:ln>
                  <a:noFill/>
                </a:ln>
                <a:solidFill>
                  <a:prstClr val="black"/>
                </a:solidFill>
                <a:effectLst/>
                <a:uLnTx/>
                <a:uFillTx/>
                <a:latin typeface="Arial" charset="0"/>
                <a:ea typeface="+mn-ea"/>
                <a:cs typeface="+mn-cs"/>
              </a:rPr>
            </a:br>
            <a:r>
              <a:rPr kumimoji="0" lang="hu-HU" sz="2000" b="0" i="0" u="none" strike="noStrike" kern="1200" cap="none" spc="0" normalizeH="0" baseline="0" noProof="0" dirty="0">
                <a:ln>
                  <a:noFill/>
                </a:ln>
                <a:solidFill>
                  <a:prstClr val="black"/>
                </a:solidFill>
                <a:effectLst/>
                <a:uLnTx/>
                <a:uFillTx/>
                <a:latin typeface="Arial"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 name="Szövegdoboz 14"/>
          <p:cNvSpPr txBox="1"/>
          <p:nvPr/>
        </p:nvSpPr>
        <p:spPr>
          <a:xfrm>
            <a:off x="2896858" y="2402068"/>
            <a:ext cx="2364750" cy="4001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Arial" charset="0"/>
                <a:ea typeface="+mn-ea"/>
                <a:cs typeface="+mn-cs"/>
              </a:rPr>
              <a:t>Feltételre függvény</a:t>
            </a: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2960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87018" y="284163"/>
            <a:ext cx="7200000" cy="1008000"/>
          </a:xfrm>
        </p:spPr>
        <p:txBody>
          <a:bodyPr/>
          <a:lstStyle/>
          <a:p>
            <a:r>
              <a:rPr lang="hu-HU" dirty="0"/>
              <a:t>Keresésre adott megoldások</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INFODIDACT</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 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pic>
        <p:nvPicPr>
          <p:cNvPr id="32" name="Kép 31"/>
          <p:cNvPicPr>
            <a:picLocks noChangeAspect="1"/>
          </p:cNvPicPr>
          <p:nvPr/>
        </p:nvPicPr>
        <p:blipFill>
          <a:blip r:embed="rId2"/>
          <a:stretch>
            <a:fillRect/>
          </a:stretch>
        </p:blipFill>
        <p:spPr>
          <a:xfrm>
            <a:off x="3831167" y="2712965"/>
            <a:ext cx="293436" cy="288000"/>
          </a:xfrm>
          <a:prstGeom prst="rect">
            <a:avLst/>
          </a:prstGeom>
        </p:spPr>
      </p:pic>
      <p:pic>
        <p:nvPicPr>
          <p:cNvPr id="33" name="Kép 32"/>
          <p:cNvPicPr>
            <a:picLocks noChangeAspect="1"/>
          </p:cNvPicPr>
          <p:nvPr/>
        </p:nvPicPr>
        <p:blipFill>
          <a:blip r:embed="rId2"/>
          <a:stretch>
            <a:fillRect/>
          </a:stretch>
        </p:blipFill>
        <p:spPr>
          <a:xfrm>
            <a:off x="5323284" y="3109740"/>
            <a:ext cx="293436" cy="288000"/>
          </a:xfrm>
          <a:prstGeom prst="rect">
            <a:avLst/>
          </a:prstGeom>
        </p:spPr>
      </p:pic>
      <p:pic>
        <p:nvPicPr>
          <p:cNvPr id="34" name="Kép 33"/>
          <p:cNvPicPr>
            <a:picLocks noChangeAspect="1"/>
          </p:cNvPicPr>
          <p:nvPr/>
        </p:nvPicPr>
        <p:blipFill>
          <a:blip r:embed="rId2"/>
          <a:stretch>
            <a:fillRect/>
          </a:stretch>
        </p:blipFill>
        <p:spPr>
          <a:xfrm>
            <a:off x="6589489" y="6051548"/>
            <a:ext cx="293436" cy="288000"/>
          </a:xfrm>
          <a:prstGeom prst="rect">
            <a:avLst/>
          </a:prstGeom>
        </p:spPr>
      </p:pic>
      <p:grpSp>
        <p:nvGrpSpPr>
          <p:cNvPr id="165" name="Csoportba foglalás 164"/>
          <p:cNvGrpSpPr/>
          <p:nvPr/>
        </p:nvGrpSpPr>
        <p:grpSpPr>
          <a:xfrm>
            <a:off x="1770158" y="1269206"/>
            <a:ext cx="6693420" cy="5017492"/>
            <a:chOff x="1783413" y="1004166"/>
            <a:chExt cx="6693420" cy="5017492"/>
          </a:xfrm>
        </p:grpSpPr>
        <p:sp>
          <p:nvSpPr>
            <p:cNvPr id="166" name="Elvárt"/>
            <p:cNvSpPr txBox="1"/>
            <p:nvPr/>
          </p:nvSpPr>
          <p:spPr>
            <a:xfrm>
              <a:off x="2256607" y="4345708"/>
              <a:ext cx="2779928"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Elvárt megoldás</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while(</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7" name="Feladat"/>
            <p:cNvSpPr txBox="1"/>
            <p:nvPr/>
          </p:nvSpPr>
          <p:spPr>
            <a:xfrm>
              <a:off x="2700412" y="1004166"/>
              <a:ext cx="5275803"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Feladat: Megtalálni egy adott tulajdonságú elemet</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8" name="Alkalmazás"/>
            <p:cNvSpPr txBox="1"/>
            <p:nvPr/>
          </p:nvSpPr>
          <p:spPr>
            <a:xfrm>
              <a:off x="2896507" y="2106495"/>
              <a:ext cx="2304000"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Alkalmazás, pl. Excel</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9" name="5. pl"/>
            <p:cNvSpPr txBox="1"/>
            <p:nvPr/>
          </p:nvSpPr>
          <p:spPr>
            <a:xfrm>
              <a:off x="4446768" y="2497685"/>
              <a:ext cx="2069797"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Függvénykönyvtár</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0" name="2. pl"/>
            <p:cNvSpPr txBox="1"/>
            <p:nvPr/>
          </p:nvSpPr>
          <p:spPr>
            <a:xfrm>
              <a:off x="6156173" y="2788072"/>
              <a:ext cx="2210862"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for () { if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break;}}</a:t>
              </a:r>
            </a:p>
          </p:txBody>
        </p:sp>
        <p:sp>
          <p:nvSpPr>
            <p:cNvPr id="171" name="Keresés fgv"/>
            <p:cNvSpPr txBox="1"/>
            <p:nvPr/>
          </p:nvSpPr>
          <p:spPr>
            <a:xfrm>
              <a:off x="2523200" y="3517486"/>
              <a:ext cx="2031325" cy="646331"/>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Keresés függvény</a:t>
              </a:r>
              <a:br>
                <a:rPr kumimoji="0" lang="hu-HU" sz="1800" b="0" i="0" u="none" strike="noStrike" kern="1200" cap="none" spc="0" normalizeH="0" baseline="0" noProof="0" dirty="0">
                  <a:ln>
                    <a:noFill/>
                  </a:ln>
                  <a:solidFill>
                    <a:prstClr val="black"/>
                  </a:solidFill>
                  <a:effectLst/>
                  <a:uLnTx/>
                  <a:uFillTx/>
                  <a:latin typeface="Arial" charset="0"/>
                  <a:ea typeface="+mn-ea"/>
                  <a:cs typeface="+mn-cs"/>
                </a:rPr>
              </a:br>
              <a:r>
                <a:rPr kumimoji="0" lang="hu-HU" sz="1800" b="0" i="0" u="none" strike="noStrike" kern="1200" cap="none" spc="0" normalizeH="0" baseline="0" noProof="0" dirty="0" err="1">
                  <a:ln>
                    <a:noFill/>
                  </a:ln>
                  <a:solidFill>
                    <a:prstClr val="black"/>
                  </a:solidFill>
                  <a:effectLst/>
                  <a:uLnTx/>
                  <a:uFillTx/>
                  <a:latin typeface="Arial" charset="0"/>
                  <a:ea typeface="+mn-ea"/>
                  <a:cs typeface="+mn-cs"/>
                </a:rPr>
                <a:t>return-ök</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2" name="3. pl"/>
            <p:cNvSpPr txBox="1"/>
            <p:nvPr/>
          </p:nvSpPr>
          <p:spPr>
            <a:xfrm>
              <a:off x="5179052" y="3801948"/>
              <a:ext cx="263405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sngStrike" kern="1200" cap="none" spc="0" normalizeH="0" baseline="0" noProof="0" dirty="0">
                  <a:ln>
                    <a:noFill/>
                  </a:ln>
                  <a:solidFill>
                    <a:prstClr val="black"/>
                  </a:solidFill>
                  <a:effectLst/>
                  <a:uLnTx/>
                  <a:uFillTx/>
                  <a:latin typeface="Arial" charset="0"/>
                  <a:ea typeface="+mn-ea"/>
                  <a:cs typeface="+mn-cs"/>
                </a:rPr>
                <a:t>break;</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=&gt; </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ciklusfeltétel</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3" name="4.pl"/>
            <p:cNvSpPr txBox="1"/>
            <p:nvPr/>
          </p:nvSpPr>
          <p:spPr>
            <a:xfrm>
              <a:off x="4342546" y="4844442"/>
              <a:ext cx="1749197"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prstClr val="black"/>
                  </a:solidFill>
                  <a:effectLst/>
                  <a:uLnTx/>
                  <a:uFillTx/>
                  <a:latin typeface="Arial" charset="0"/>
                  <a:ea typeface="+mn-ea"/>
                  <a:cs typeface="+mn-cs"/>
                </a:rPr>
                <a:t>for</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=&gt;</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r>
                <a:rPr kumimoji="0" lang="hu-HU" sz="1800" b="0" i="0" u="none" strike="noStrike" kern="1200" cap="none" spc="0" normalizeH="0" baseline="0" noProof="0" dirty="0" err="1">
                  <a:ln>
                    <a:noFill/>
                  </a:ln>
                  <a:solidFill>
                    <a:prstClr val="black"/>
                  </a:solidFill>
                  <a:effectLst/>
                  <a:uLnTx/>
                  <a:uFillTx/>
                  <a:latin typeface="Arial" charset="0"/>
                  <a:ea typeface="+mn-ea"/>
                  <a:cs typeface="+mn-cs"/>
                </a:rPr>
                <a:t>while</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74" name="szürke start-alkalmazás"/>
            <p:cNvCxnSpPr>
              <a:stCxn id="167" idx="2"/>
              <a:endCxn id="168" idx="0"/>
            </p:cNvCxnSpPr>
            <p:nvPr/>
          </p:nvCxnSpPr>
          <p:spPr>
            <a:xfrm rot="5400000">
              <a:off x="4326913" y="1095093"/>
              <a:ext cx="732997" cy="1289807"/>
            </a:xfrm>
            <a:prstGeom prst="curvedConnector3">
              <a:avLst>
                <a:gd name="adj1" fmla="val 50000"/>
              </a:avLst>
            </a:prstGeom>
            <a:ln w="76200">
              <a:solidFill>
                <a:srgbClr val="A8AFB2"/>
              </a:solidFill>
              <a:tailEnd type="triangle"/>
            </a:ln>
          </p:spPr>
          <p:style>
            <a:lnRef idx="2">
              <a:schemeClr val="accent1"/>
            </a:lnRef>
            <a:fillRef idx="0">
              <a:schemeClr val="accent1"/>
            </a:fillRef>
            <a:effectRef idx="1">
              <a:schemeClr val="accent1"/>
            </a:effectRef>
            <a:fontRef idx="minor">
              <a:schemeClr val="tx1"/>
            </a:fontRef>
          </p:style>
        </p:cxnSp>
        <p:cxnSp>
          <p:nvCxnSpPr>
            <p:cNvPr id="175" name="szürke start-5"/>
            <p:cNvCxnSpPr>
              <a:stCxn id="167" idx="2"/>
              <a:endCxn id="169" idx="0"/>
            </p:cNvCxnSpPr>
            <p:nvPr/>
          </p:nvCxnSpPr>
          <p:spPr>
            <a:xfrm rot="16200000" flipH="1">
              <a:off x="4847897" y="1863914"/>
              <a:ext cx="1124187" cy="143353"/>
            </a:xfrm>
            <a:prstGeom prst="curvedConnector3">
              <a:avLst>
                <a:gd name="adj1" fmla="val 50000"/>
              </a:avLst>
            </a:prstGeom>
            <a:ln w="76200">
              <a:solidFill>
                <a:srgbClr val="A8AFB2"/>
              </a:solidFill>
              <a:tailEnd type="triangle"/>
            </a:ln>
          </p:spPr>
          <p:style>
            <a:lnRef idx="2">
              <a:schemeClr val="accent1"/>
            </a:lnRef>
            <a:fillRef idx="0">
              <a:schemeClr val="accent1"/>
            </a:fillRef>
            <a:effectRef idx="1">
              <a:schemeClr val="accent1"/>
            </a:effectRef>
            <a:fontRef idx="minor">
              <a:schemeClr val="tx1"/>
            </a:fontRef>
          </p:style>
        </p:cxnSp>
        <p:cxnSp>
          <p:nvCxnSpPr>
            <p:cNvPr id="176" name="zold start-2"/>
            <p:cNvCxnSpPr>
              <a:stCxn id="167" idx="2"/>
              <a:endCxn id="170" idx="0"/>
            </p:cNvCxnSpPr>
            <p:nvPr/>
          </p:nvCxnSpPr>
          <p:spPr>
            <a:xfrm rot="16200000" flipH="1">
              <a:off x="5592672" y="1119140"/>
              <a:ext cx="1414574" cy="1923290"/>
            </a:xfrm>
            <a:prstGeom prst="curvedConnector3">
              <a:avLst>
                <a:gd name="adj1" fmla="val 5000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cxnSp>
          <p:nvCxnSpPr>
            <p:cNvPr id="177" name="zold elvárt-end"/>
            <p:cNvCxnSpPr>
              <a:stCxn id="166" idx="2"/>
              <a:endCxn id="181" idx="0"/>
            </p:cNvCxnSpPr>
            <p:nvPr/>
          </p:nvCxnSpPr>
          <p:spPr>
            <a:xfrm rot="5400000">
              <a:off x="2908069" y="4913824"/>
              <a:ext cx="937286" cy="539719"/>
            </a:xfrm>
            <a:prstGeom prst="curvedConnector3">
              <a:avLst>
                <a:gd name="adj1" fmla="val 5000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zold 2-keresés"/>
            <p:cNvCxnSpPr>
              <a:stCxn id="170" idx="2"/>
              <a:endCxn id="171" idx="0"/>
            </p:cNvCxnSpPr>
            <p:nvPr/>
          </p:nvCxnSpPr>
          <p:spPr>
            <a:xfrm rot="5400000">
              <a:off x="5220193" y="1476075"/>
              <a:ext cx="360082" cy="3722741"/>
            </a:xfrm>
            <a:prstGeom prst="curvedConnector3">
              <a:avLst>
                <a:gd name="adj1" fmla="val 50000"/>
              </a:avLst>
            </a:prstGeom>
            <a:ln w="76200">
              <a:gradFill>
                <a:gsLst>
                  <a:gs pos="15000">
                    <a:srgbClr val="278A34"/>
                  </a:gs>
                  <a:gs pos="100000">
                    <a:srgbClr val="EDB21B"/>
                  </a:gs>
                </a:gsLst>
                <a:lin ang="0" scaled="0"/>
              </a:gra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79" name="zold 2-3"/>
            <p:cNvCxnSpPr>
              <a:stCxn id="170" idx="2"/>
              <a:endCxn id="172" idx="0"/>
            </p:cNvCxnSpPr>
            <p:nvPr/>
          </p:nvCxnSpPr>
          <p:spPr>
            <a:xfrm rot="5400000">
              <a:off x="6556570" y="3096914"/>
              <a:ext cx="644544" cy="765525"/>
            </a:xfrm>
            <a:prstGeom prst="curvedConnector3">
              <a:avLst>
                <a:gd name="adj1" fmla="val 50000"/>
              </a:avLst>
            </a:prstGeom>
            <a:ln w="76200">
              <a:gradFill>
                <a:gsLst>
                  <a:gs pos="26000">
                    <a:srgbClr val="EDB21B"/>
                  </a:gs>
                  <a:gs pos="78000">
                    <a:srgbClr val="278A34"/>
                  </a:gs>
                </a:gsLst>
                <a:lin ang="7200000" scaled="0"/>
              </a:gradFill>
              <a:tailEnd type="triangle"/>
            </a:ln>
          </p:spPr>
          <p:style>
            <a:lnRef idx="2">
              <a:schemeClr val="accent1"/>
            </a:lnRef>
            <a:fillRef idx="0">
              <a:schemeClr val="accent1"/>
            </a:fillRef>
            <a:effectRef idx="1">
              <a:schemeClr val="accent1"/>
            </a:effectRef>
            <a:fontRef idx="minor">
              <a:schemeClr val="tx1"/>
            </a:fontRef>
          </p:style>
        </p:cxnSp>
        <p:cxnSp>
          <p:nvCxnSpPr>
            <p:cNvPr id="180" name="zold 3-4"/>
            <p:cNvCxnSpPr>
              <a:stCxn id="172" idx="2"/>
              <a:endCxn id="173" idx="0"/>
            </p:cNvCxnSpPr>
            <p:nvPr/>
          </p:nvCxnSpPr>
          <p:spPr>
            <a:xfrm rot="5400000">
              <a:off x="5520031" y="3868394"/>
              <a:ext cx="673162" cy="1278934"/>
            </a:xfrm>
            <a:prstGeom prst="curvedConnector3">
              <a:avLst>
                <a:gd name="adj1" fmla="val 5000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sp>
          <p:nvSpPr>
            <p:cNvPr id="181" name="Strukturált End"/>
            <p:cNvSpPr txBox="1"/>
            <p:nvPr/>
          </p:nvSpPr>
          <p:spPr>
            <a:xfrm>
              <a:off x="1783413" y="5652326"/>
              <a:ext cx="2646878"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Strukturált programozás</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82" name="zold 7-end"/>
            <p:cNvCxnSpPr>
              <a:stCxn id="173" idx="2"/>
              <a:endCxn id="181" idx="0"/>
            </p:cNvCxnSpPr>
            <p:nvPr/>
          </p:nvCxnSpPr>
          <p:spPr>
            <a:xfrm rot="5400000">
              <a:off x="3942723" y="4377904"/>
              <a:ext cx="438552" cy="2110293"/>
            </a:xfrm>
            <a:prstGeom prst="curvedConnector3">
              <a:avLst>
                <a:gd name="adj1" fmla="val 5000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cxnSp>
          <p:nvCxnSpPr>
            <p:cNvPr id="183" name="piros 6-8"/>
            <p:cNvCxnSpPr>
              <a:stCxn id="172" idx="2"/>
              <a:endCxn id="185" idx="3"/>
            </p:cNvCxnSpPr>
            <p:nvPr/>
          </p:nvCxnSpPr>
          <p:spPr>
            <a:xfrm rot="16200000" flipH="1">
              <a:off x="6505300" y="4162059"/>
              <a:ext cx="1174905" cy="1193346"/>
            </a:xfrm>
            <a:prstGeom prst="curvedConnector4">
              <a:avLst>
                <a:gd name="adj1" fmla="val 42141"/>
                <a:gd name="adj2" fmla="val 129520"/>
              </a:avLst>
            </a:prstGeom>
            <a:ln w="76200">
              <a:solidFill>
                <a:srgbClr val="8A2734"/>
              </a:solidFill>
              <a:tailEnd type="triangle"/>
            </a:ln>
          </p:spPr>
          <p:style>
            <a:lnRef idx="2">
              <a:schemeClr val="accent1"/>
            </a:lnRef>
            <a:fillRef idx="0">
              <a:schemeClr val="accent1"/>
            </a:fillRef>
            <a:effectRef idx="1">
              <a:schemeClr val="accent1"/>
            </a:effectRef>
            <a:fontRef idx="minor">
              <a:schemeClr val="tx1"/>
            </a:fontRef>
          </p:style>
        </p:cxnSp>
        <p:sp>
          <p:nvSpPr>
            <p:cNvPr id="184" name="piros 2-6"/>
            <p:cNvSpPr/>
            <p:nvPr/>
          </p:nvSpPr>
          <p:spPr>
            <a:xfrm>
              <a:off x="7180604" y="3165394"/>
              <a:ext cx="1296228" cy="2177005"/>
            </a:xfrm>
            <a:custGeom>
              <a:avLst/>
              <a:gdLst>
                <a:gd name="connsiteX0" fmla="*/ 0 w 2010795"/>
                <a:gd name="connsiteY0" fmla="*/ 0 h 2478441"/>
                <a:gd name="connsiteX1" fmla="*/ 1166192 w 2010795"/>
                <a:gd name="connsiteY1" fmla="*/ 119269 h 2478441"/>
                <a:gd name="connsiteX2" fmla="*/ 1908313 w 2010795"/>
                <a:gd name="connsiteY2" fmla="*/ 410817 h 2478441"/>
                <a:gd name="connsiteX3" fmla="*/ 1987826 w 2010795"/>
                <a:gd name="connsiteY3" fmla="*/ 821634 h 2478441"/>
                <a:gd name="connsiteX4" fmla="*/ 1749287 w 2010795"/>
                <a:gd name="connsiteY4" fmla="*/ 1378226 h 2478441"/>
                <a:gd name="connsiteX5" fmla="*/ 1139687 w 2010795"/>
                <a:gd name="connsiteY5" fmla="*/ 2093843 h 2478441"/>
                <a:gd name="connsiteX6" fmla="*/ 516835 w 2010795"/>
                <a:gd name="connsiteY6" fmla="*/ 2451652 h 2478441"/>
                <a:gd name="connsiteX7" fmla="*/ 530087 w 2010795"/>
                <a:gd name="connsiteY7" fmla="*/ 2425147 h 2478441"/>
                <a:gd name="connsiteX0" fmla="*/ 0 w 2010795"/>
                <a:gd name="connsiteY0" fmla="*/ 0 h 2484324"/>
                <a:gd name="connsiteX1" fmla="*/ 1166192 w 2010795"/>
                <a:gd name="connsiteY1" fmla="*/ 119269 h 2484324"/>
                <a:gd name="connsiteX2" fmla="*/ 1908313 w 2010795"/>
                <a:gd name="connsiteY2" fmla="*/ 410817 h 2484324"/>
                <a:gd name="connsiteX3" fmla="*/ 1987826 w 2010795"/>
                <a:gd name="connsiteY3" fmla="*/ 821634 h 2484324"/>
                <a:gd name="connsiteX4" fmla="*/ 1749287 w 2010795"/>
                <a:gd name="connsiteY4" fmla="*/ 1378226 h 2484324"/>
                <a:gd name="connsiteX5" fmla="*/ 1113183 w 2010795"/>
                <a:gd name="connsiteY5" fmla="*/ 2014330 h 2484324"/>
                <a:gd name="connsiteX6" fmla="*/ 516835 w 2010795"/>
                <a:gd name="connsiteY6" fmla="*/ 2451652 h 2484324"/>
                <a:gd name="connsiteX7" fmla="*/ 530087 w 2010795"/>
                <a:gd name="connsiteY7" fmla="*/ 2425147 h 2484324"/>
                <a:gd name="connsiteX0" fmla="*/ 0 w 2010795"/>
                <a:gd name="connsiteY0" fmla="*/ 0 h 2484324"/>
                <a:gd name="connsiteX1" fmla="*/ 1166192 w 2010795"/>
                <a:gd name="connsiteY1" fmla="*/ 119269 h 2484324"/>
                <a:gd name="connsiteX2" fmla="*/ 1908313 w 2010795"/>
                <a:gd name="connsiteY2" fmla="*/ 410817 h 2484324"/>
                <a:gd name="connsiteX3" fmla="*/ 1987826 w 2010795"/>
                <a:gd name="connsiteY3" fmla="*/ 821634 h 2484324"/>
                <a:gd name="connsiteX4" fmla="*/ 1749287 w 2010795"/>
                <a:gd name="connsiteY4" fmla="*/ 1378226 h 2484324"/>
                <a:gd name="connsiteX5" fmla="*/ 516835 w 2010795"/>
                <a:gd name="connsiteY5" fmla="*/ 2451652 h 2484324"/>
                <a:gd name="connsiteX6" fmla="*/ 530087 w 2010795"/>
                <a:gd name="connsiteY6" fmla="*/ 2425147 h 2484324"/>
                <a:gd name="connsiteX0" fmla="*/ 0 w 2020063"/>
                <a:gd name="connsiteY0" fmla="*/ 0 h 2484324"/>
                <a:gd name="connsiteX1" fmla="*/ 1166192 w 2020063"/>
                <a:gd name="connsiteY1" fmla="*/ 119269 h 2484324"/>
                <a:gd name="connsiteX2" fmla="*/ 1908313 w 2020063"/>
                <a:gd name="connsiteY2" fmla="*/ 410817 h 2484324"/>
                <a:gd name="connsiteX3" fmla="*/ 2001078 w 2020063"/>
                <a:gd name="connsiteY3" fmla="*/ 940904 h 2484324"/>
                <a:gd name="connsiteX4" fmla="*/ 1749287 w 2020063"/>
                <a:gd name="connsiteY4" fmla="*/ 1378226 h 2484324"/>
                <a:gd name="connsiteX5" fmla="*/ 516835 w 2020063"/>
                <a:gd name="connsiteY5" fmla="*/ 2451652 h 2484324"/>
                <a:gd name="connsiteX6" fmla="*/ 530087 w 2020063"/>
                <a:gd name="connsiteY6" fmla="*/ 2425147 h 2484324"/>
                <a:gd name="connsiteX0" fmla="*/ 0 w 2029793"/>
                <a:gd name="connsiteY0" fmla="*/ 0 h 2517683"/>
                <a:gd name="connsiteX1" fmla="*/ 1166192 w 2029793"/>
                <a:gd name="connsiteY1" fmla="*/ 119269 h 2517683"/>
                <a:gd name="connsiteX2" fmla="*/ 1908313 w 2029793"/>
                <a:gd name="connsiteY2" fmla="*/ 410817 h 2517683"/>
                <a:gd name="connsiteX3" fmla="*/ 2001078 w 2029793"/>
                <a:gd name="connsiteY3" fmla="*/ 940904 h 2517683"/>
                <a:gd name="connsiteX4" fmla="*/ 1616766 w 2029793"/>
                <a:gd name="connsiteY4" fmla="*/ 1563756 h 2517683"/>
                <a:gd name="connsiteX5" fmla="*/ 516835 w 2029793"/>
                <a:gd name="connsiteY5" fmla="*/ 2451652 h 2517683"/>
                <a:gd name="connsiteX6" fmla="*/ 530087 w 2029793"/>
                <a:gd name="connsiteY6" fmla="*/ 2425147 h 2517683"/>
                <a:gd name="connsiteX0" fmla="*/ 0 w 2029793"/>
                <a:gd name="connsiteY0" fmla="*/ 0 h 2517683"/>
                <a:gd name="connsiteX1" fmla="*/ 1166192 w 2029793"/>
                <a:gd name="connsiteY1" fmla="*/ 119269 h 2517683"/>
                <a:gd name="connsiteX2" fmla="*/ 1908313 w 2029793"/>
                <a:gd name="connsiteY2" fmla="*/ 410817 h 2517683"/>
                <a:gd name="connsiteX3" fmla="*/ 2001078 w 2029793"/>
                <a:gd name="connsiteY3" fmla="*/ 940904 h 2517683"/>
                <a:gd name="connsiteX4" fmla="*/ 1616766 w 2029793"/>
                <a:gd name="connsiteY4" fmla="*/ 1563756 h 2517683"/>
                <a:gd name="connsiteX5" fmla="*/ 516835 w 2029793"/>
                <a:gd name="connsiteY5" fmla="*/ 2451652 h 2517683"/>
                <a:gd name="connsiteX6" fmla="*/ 530087 w 2029793"/>
                <a:gd name="connsiteY6" fmla="*/ 2425147 h 2517683"/>
                <a:gd name="connsiteX0" fmla="*/ 0 w 2029793"/>
                <a:gd name="connsiteY0" fmla="*/ 0 h 2451652"/>
                <a:gd name="connsiteX1" fmla="*/ 1166192 w 2029793"/>
                <a:gd name="connsiteY1" fmla="*/ 119269 h 2451652"/>
                <a:gd name="connsiteX2" fmla="*/ 1908313 w 2029793"/>
                <a:gd name="connsiteY2" fmla="*/ 410817 h 2451652"/>
                <a:gd name="connsiteX3" fmla="*/ 2001078 w 2029793"/>
                <a:gd name="connsiteY3" fmla="*/ 940904 h 2451652"/>
                <a:gd name="connsiteX4" fmla="*/ 1616766 w 2029793"/>
                <a:gd name="connsiteY4" fmla="*/ 1563756 h 2451652"/>
                <a:gd name="connsiteX5" fmla="*/ 516835 w 2029793"/>
                <a:gd name="connsiteY5" fmla="*/ 2451652 h 2451652"/>
                <a:gd name="connsiteX0" fmla="*/ 0 w 2029793"/>
                <a:gd name="connsiteY0" fmla="*/ 0 h 2438399"/>
                <a:gd name="connsiteX1" fmla="*/ 1166192 w 2029793"/>
                <a:gd name="connsiteY1" fmla="*/ 119269 h 2438399"/>
                <a:gd name="connsiteX2" fmla="*/ 1908313 w 2029793"/>
                <a:gd name="connsiteY2" fmla="*/ 410817 h 2438399"/>
                <a:gd name="connsiteX3" fmla="*/ 2001078 w 2029793"/>
                <a:gd name="connsiteY3" fmla="*/ 940904 h 2438399"/>
                <a:gd name="connsiteX4" fmla="*/ 1616766 w 2029793"/>
                <a:gd name="connsiteY4" fmla="*/ 1563756 h 2438399"/>
                <a:gd name="connsiteX5" fmla="*/ 530087 w 2029793"/>
                <a:gd name="connsiteY5" fmla="*/ 2438399 h 2438399"/>
                <a:gd name="connsiteX0" fmla="*/ 0 w 2029793"/>
                <a:gd name="connsiteY0" fmla="*/ 0 h 2385390"/>
                <a:gd name="connsiteX1" fmla="*/ 1166192 w 2029793"/>
                <a:gd name="connsiteY1" fmla="*/ 119269 h 2385390"/>
                <a:gd name="connsiteX2" fmla="*/ 1908313 w 2029793"/>
                <a:gd name="connsiteY2" fmla="*/ 410817 h 2385390"/>
                <a:gd name="connsiteX3" fmla="*/ 2001078 w 2029793"/>
                <a:gd name="connsiteY3" fmla="*/ 940904 h 2385390"/>
                <a:gd name="connsiteX4" fmla="*/ 1616766 w 2029793"/>
                <a:gd name="connsiteY4" fmla="*/ 1563756 h 2385390"/>
                <a:gd name="connsiteX5" fmla="*/ 768627 w 2029793"/>
                <a:gd name="connsiteY5" fmla="*/ 2385390 h 2385390"/>
                <a:gd name="connsiteX0" fmla="*/ 0 w 2029793"/>
                <a:gd name="connsiteY0" fmla="*/ 0 h 2491407"/>
                <a:gd name="connsiteX1" fmla="*/ 1166192 w 2029793"/>
                <a:gd name="connsiteY1" fmla="*/ 119269 h 2491407"/>
                <a:gd name="connsiteX2" fmla="*/ 1908313 w 2029793"/>
                <a:gd name="connsiteY2" fmla="*/ 410817 h 2491407"/>
                <a:gd name="connsiteX3" fmla="*/ 2001078 w 2029793"/>
                <a:gd name="connsiteY3" fmla="*/ 940904 h 2491407"/>
                <a:gd name="connsiteX4" fmla="*/ 1616766 w 2029793"/>
                <a:gd name="connsiteY4" fmla="*/ 1563756 h 2491407"/>
                <a:gd name="connsiteX5" fmla="*/ 768627 w 2029793"/>
                <a:gd name="connsiteY5" fmla="*/ 2491407 h 2491407"/>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768627 w 2029793"/>
                <a:gd name="connsiteY5"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1086679 w 2029793"/>
                <a:gd name="connsiteY5" fmla="*/ 2133600 h 2411894"/>
                <a:gd name="connsiteX6" fmla="*/ 768627 w 2029793"/>
                <a:gd name="connsiteY6"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967409 w 2029793"/>
                <a:gd name="connsiteY5" fmla="*/ 2133600 h 2411894"/>
                <a:gd name="connsiteX6" fmla="*/ 768627 w 2029793"/>
                <a:gd name="connsiteY6"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967409 w 2029793"/>
                <a:gd name="connsiteY5" fmla="*/ 2133600 h 2411894"/>
                <a:gd name="connsiteX6" fmla="*/ 768627 w 2029793"/>
                <a:gd name="connsiteY6" fmla="*/ 2411894 h 2411894"/>
                <a:gd name="connsiteX0" fmla="*/ 0 w 2029793"/>
                <a:gd name="connsiteY0" fmla="*/ 0 h 2438398"/>
                <a:gd name="connsiteX1" fmla="*/ 1166192 w 2029793"/>
                <a:gd name="connsiteY1" fmla="*/ 119269 h 2438398"/>
                <a:gd name="connsiteX2" fmla="*/ 1908313 w 2029793"/>
                <a:gd name="connsiteY2" fmla="*/ 410817 h 2438398"/>
                <a:gd name="connsiteX3" fmla="*/ 2001078 w 2029793"/>
                <a:gd name="connsiteY3" fmla="*/ 940904 h 2438398"/>
                <a:gd name="connsiteX4" fmla="*/ 1616766 w 2029793"/>
                <a:gd name="connsiteY4" fmla="*/ 1563756 h 2438398"/>
                <a:gd name="connsiteX5" fmla="*/ 967409 w 2029793"/>
                <a:gd name="connsiteY5" fmla="*/ 2133600 h 2438398"/>
                <a:gd name="connsiteX6" fmla="*/ 834887 w 2029793"/>
                <a:gd name="connsiteY6" fmla="*/ 2438398 h 2438398"/>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967409 w 2029793"/>
                <a:gd name="connsiteY5" fmla="*/ 2133600 h 2412019"/>
                <a:gd name="connsiteX6" fmla="*/ 335416 w 2029793"/>
                <a:gd name="connsiteY6" fmla="*/ 2412019 h 2412019"/>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484588 w 2029793"/>
                <a:gd name="connsiteY5" fmla="*/ 2067651 h 2412019"/>
                <a:gd name="connsiteX6" fmla="*/ 335416 w 2029793"/>
                <a:gd name="connsiteY6" fmla="*/ 2412019 h 2412019"/>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551184 w 2029793"/>
                <a:gd name="connsiteY5" fmla="*/ 2107221 h 2412019"/>
                <a:gd name="connsiteX6" fmla="*/ 335416 w 2029793"/>
                <a:gd name="connsiteY6" fmla="*/ 2412019 h 2412019"/>
                <a:gd name="connsiteX0" fmla="*/ 0 w 2029793"/>
                <a:gd name="connsiteY0" fmla="*/ 0 h 2451589"/>
                <a:gd name="connsiteX1" fmla="*/ 1166192 w 2029793"/>
                <a:gd name="connsiteY1" fmla="*/ 119269 h 2451589"/>
                <a:gd name="connsiteX2" fmla="*/ 1908313 w 2029793"/>
                <a:gd name="connsiteY2" fmla="*/ 410817 h 2451589"/>
                <a:gd name="connsiteX3" fmla="*/ 2001078 w 2029793"/>
                <a:gd name="connsiteY3" fmla="*/ 940904 h 2451589"/>
                <a:gd name="connsiteX4" fmla="*/ 1616766 w 2029793"/>
                <a:gd name="connsiteY4" fmla="*/ 1563756 h 2451589"/>
                <a:gd name="connsiteX5" fmla="*/ 551184 w 2029793"/>
                <a:gd name="connsiteY5" fmla="*/ 2107221 h 2451589"/>
                <a:gd name="connsiteX6" fmla="*/ 318766 w 2029793"/>
                <a:gd name="connsiteY6" fmla="*/ 2451589 h 2451589"/>
                <a:gd name="connsiteX0" fmla="*/ 0 w 2040835"/>
                <a:gd name="connsiteY0" fmla="*/ 0 h 2451589"/>
                <a:gd name="connsiteX1" fmla="*/ 1166192 w 2040835"/>
                <a:gd name="connsiteY1" fmla="*/ 119269 h 2451589"/>
                <a:gd name="connsiteX2" fmla="*/ 1908313 w 2040835"/>
                <a:gd name="connsiteY2" fmla="*/ 410817 h 2451589"/>
                <a:gd name="connsiteX3" fmla="*/ 2001078 w 2040835"/>
                <a:gd name="connsiteY3" fmla="*/ 940904 h 2451589"/>
                <a:gd name="connsiteX4" fmla="*/ 1466925 w 2040835"/>
                <a:gd name="connsiteY4" fmla="*/ 1484616 h 2451589"/>
                <a:gd name="connsiteX5" fmla="*/ 551184 w 2040835"/>
                <a:gd name="connsiteY5" fmla="*/ 2107221 h 2451589"/>
                <a:gd name="connsiteX6" fmla="*/ 318766 w 2040835"/>
                <a:gd name="connsiteY6" fmla="*/ 2451589 h 2451589"/>
                <a:gd name="connsiteX0" fmla="*/ 0 w 1966407"/>
                <a:gd name="connsiteY0" fmla="*/ 0 h 2451589"/>
                <a:gd name="connsiteX1" fmla="*/ 1166192 w 1966407"/>
                <a:gd name="connsiteY1" fmla="*/ 119269 h 2451589"/>
                <a:gd name="connsiteX2" fmla="*/ 1908313 w 1966407"/>
                <a:gd name="connsiteY2" fmla="*/ 410817 h 2451589"/>
                <a:gd name="connsiteX3" fmla="*/ 1867886 w 1966407"/>
                <a:gd name="connsiteY3" fmla="*/ 993663 h 2451589"/>
                <a:gd name="connsiteX4" fmla="*/ 1466925 w 1966407"/>
                <a:gd name="connsiteY4" fmla="*/ 1484616 h 2451589"/>
                <a:gd name="connsiteX5" fmla="*/ 551184 w 1966407"/>
                <a:gd name="connsiteY5" fmla="*/ 2107221 h 2451589"/>
                <a:gd name="connsiteX6" fmla="*/ 318766 w 1966407"/>
                <a:gd name="connsiteY6" fmla="*/ 2451589 h 2451589"/>
                <a:gd name="connsiteX0" fmla="*/ 0 w 1898452"/>
                <a:gd name="connsiteY0" fmla="*/ 0 h 2451589"/>
                <a:gd name="connsiteX1" fmla="*/ 1166192 w 1898452"/>
                <a:gd name="connsiteY1" fmla="*/ 119269 h 2451589"/>
                <a:gd name="connsiteX2" fmla="*/ 1791769 w 1898452"/>
                <a:gd name="connsiteY2" fmla="*/ 463577 h 2451589"/>
                <a:gd name="connsiteX3" fmla="*/ 1867886 w 1898452"/>
                <a:gd name="connsiteY3" fmla="*/ 993663 h 2451589"/>
                <a:gd name="connsiteX4" fmla="*/ 1466925 w 1898452"/>
                <a:gd name="connsiteY4" fmla="*/ 1484616 h 2451589"/>
                <a:gd name="connsiteX5" fmla="*/ 551184 w 1898452"/>
                <a:gd name="connsiteY5" fmla="*/ 2107221 h 2451589"/>
                <a:gd name="connsiteX6" fmla="*/ 318766 w 1898452"/>
                <a:gd name="connsiteY6" fmla="*/ 2451589 h 2451589"/>
                <a:gd name="connsiteX0" fmla="*/ 0 w 1836664"/>
                <a:gd name="connsiteY0" fmla="*/ 0 h 2451589"/>
                <a:gd name="connsiteX1" fmla="*/ 1166192 w 1836664"/>
                <a:gd name="connsiteY1" fmla="*/ 119269 h 2451589"/>
                <a:gd name="connsiteX2" fmla="*/ 1791769 w 1836664"/>
                <a:gd name="connsiteY2" fmla="*/ 463577 h 2451589"/>
                <a:gd name="connsiteX3" fmla="*/ 1751343 w 1836664"/>
                <a:gd name="connsiteY3" fmla="*/ 1125563 h 2451589"/>
                <a:gd name="connsiteX4" fmla="*/ 1466925 w 1836664"/>
                <a:gd name="connsiteY4" fmla="*/ 1484616 h 2451589"/>
                <a:gd name="connsiteX5" fmla="*/ 551184 w 1836664"/>
                <a:gd name="connsiteY5" fmla="*/ 2107221 h 2451589"/>
                <a:gd name="connsiteX6" fmla="*/ 318766 w 1836664"/>
                <a:gd name="connsiteY6" fmla="*/ 2451589 h 2451589"/>
                <a:gd name="connsiteX0" fmla="*/ 0 w 1853943"/>
                <a:gd name="connsiteY0" fmla="*/ 0 h 2451589"/>
                <a:gd name="connsiteX1" fmla="*/ 1166192 w 1853943"/>
                <a:gd name="connsiteY1" fmla="*/ 119269 h 2451589"/>
                <a:gd name="connsiteX2" fmla="*/ 1791769 w 1853943"/>
                <a:gd name="connsiteY2" fmla="*/ 463577 h 2451589"/>
                <a:gd name="connsiteX3" fmla="*/ 1751343 w 1853943"/>
                <a:gd name="connsiteY3" fmla="*/ 1125563 h 2451589"/>
                <a:gd name="connsiteX4" fmla="*/ 1083998 w 1853943"/>
                <a:gd name="connsiteY4" fmla="*/ 1616516 h 2451589"/>
                <a:gd name="connsiteX5" fmla="*/ 551184 w 1853943"/>
                <a:gd name="connsiteY5" fmla="*/ 2107221 h 2451589"/>
                <a:gd name="connsiteX6" fmla="*/ 318766 w 1853943"/>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551184 w 1829060"/>
                <a:gd name="connsiteY5" fmla="*/ 2107221 h 2451589"/>
                <a:gd name="connsiteX6" fmla="*/ 318766 w 1829060"/>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368045 w 1829060"/>
                <a:gd name="connsiteY5" fmla="*/ 2107221 h 2451589"/>
                <a:gd name="connsiteX6" fmla="*/ 318766 w 1829060"/>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368045 w 1829060"/>
                <a:gd name="connsiteY5" fmla="*/ 2107221 h 2451589"/>
                <a:gd name="connsiteX6" fmla="*/ 102329 w 1829060"/>
                <a:gd name="connsiteY6" fmla="*/ 2451589 h 2451589"/>
                <a:gd name="connsiteX0" fmla="*/ 0 w 1846589"/>
                <a:gd name="connsiteY0" fmla="*/ 0 h 2451589"/>
                <a:gd name="connsiteX1" fmla="*/ 1166192 w 1846589"/>
                <a:gd name="connsiteY1" fmla="*/ 119269 h 2451589"/>
                <a:gd name="connsiteX2" fmla="*/ 1791769 w 1846589"/>
                <a:gd name="connsiteY2" fmla="*/ 463577 h 2451589"/>
                <a:gd name="connsiteX3" fmla="*/ 1734694 w 1846589"/>
                <a:gd name="connsiteY3" fmla="*/ 1138752 h 2451589"/>
                <a:gd name="connsiteX4" fmla="*/ 1083998 w 1846589"/>
                <a:gd name="connsiteY4" fmla="*/ 1616516 h 2451589"/>
                <a:gd name="connsiteX5" fmla="*/ 368045 w 1846589"/>
                <a:gd name="connsiteY5" fmla="*/ 2107221 h 2451589"/>
                <a:gd name="connsiteX6" fmla="*/ 102329 w 1846589"/>
                <a:gd name="connsiteY6" fmla="*/ 2451589 h 2451589"/>
                <a:gd name="connsiteX0" fmla="*/ 0 w 1868173"/>
                <a:gd name="connsiteY0" fmla="*/ 0 h 2451589"/>
                <a:gd name="connsiteX1" fmla="*/ 1166192 w 1868173"/>
                <a:gd name="connsiteY1" fmla="*/ 119269 h 2451589"/>
                <a:gd name="connsiteX2" fmla="*/ 1791769 w 1868173"/>
                <a:gd name="connsiteY2" fmla="*/ 463577 h 2451589"/>
                <a:gd name="connsiteX3" fmla="*/ 1734694 w 1868173"/>
                <a:gd name="connsiteY3" fmla="*/ 1138752 h 2451589"/>
                <a:gd name="connsiteX4" fmla="*/ 1083998 w 1868173"/>
                <a:gd name="connsiteY4" fmla="*/ 1616516 h 2451589"/>
                <a:gd name="connsiteX5" fmla="*/ 368045 w 1868173"/>
                <a:gd name="connsiteY5" fmla="*/ 2107221 h 2451589"/>
                <a:gd name="connsiteX6" fmla="*/ 102329 w 1868173"/>
                <a:gd name="connsiteY6" fmla="*/ 2451589 h 2451589"/>
                <a:gd name="connsiteX0" fmla="*/ 0 w 1769140"/>
                <a:gd name="connsiteY0" fmla="*/ 0 h 2451589"/>
                <a:gd name="connsiteX1" fmla="*/ 1166192 w 1769140"/>
                <a:gd name="connsiteY1" fmla="*/ 119269 h 2451589"/>
                <a:gd name="connsiteX2" fmla="*/ 1625279 w 1769140"/>
                <a:gd name="connsiteY2" fmla="*/ 507226 h 2451589"/>
                <a:gd name="connsiteX3" fmla="*/ 1734694 w 1769140"/>
                <a:gd name="connsiteY3" fmla="*/ 1138752 h 2451589"/>
                <a:gd name="connsiteX4" fmla="*/ 1083998 w 1769140"/>
                <a:gd name="connsiteY4" fmla="*/ 1616516 h 2451589"/>
                <a:gd name="connsiteX5" fmla="*/ 368045 w 1769140"/>
                <a:gd name="connsiteY5" fmla="*/ 2107221 h 2451589"/>
                <a:gd name="connsiteX6" fmla="*/ 102329 w 1769140"/>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368045 w 1660501"/>
                <a:gd name="connsiteY5" fmla="*/ 2107221 h 2451589"/>
                <a:gd name="connsiteX6" fmla="*/ 102329 w 1660501"/>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401344 w 1660501"/>
                <a:gd name="connsiteY5" fmla="*/ 2034472 h 2451589"/>
                <a:gd name="connsiteX6" fmla="*/ 102329 w 1660501"/>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401344 w 1660501"/>
                <a:gd name="connsiteY5" fmla="*/ 2034472 h 2451589"/>
                <a:gd name="connsiteX6" fmla="*/ 285468 w 1660501"/>
                <a:gd name="connsiteY6" fmla="*/ 2451589 h 2451589"/>
                <a:gd name="connsiteX0" fmla="*/ 0 w 1660501"/>
                <a:gd name="connsiteY0" fmla="*/ 0 h 2494284"/>
                <a:gd name="connsiteX1" fmla="*/ 1166192 w 1660501"/>
                <a:gd name="connsiteY1" fmla="*/ 119269 h 2494284"/>
                <a:gd name="connsiteX2" fmla="*/ 1625279 w 1660501"/>
                <a:gd name="connsiteY2" fmla="*/ 507226 h 2494284"/>
                <a:gd name="connsiteX3" fmla="*/ 1568204 w 1660501"/>
                <a:gd name="connsiteY3" fmla="*/ 1138752 h 2494284"/>
                <a:gd name="connsiteX4" fmla="*/ 1083998 w 1660501"/>
                <a:gd name="connsiteY4" fmla="*/ 1616516 h 2494284"/>
                <a:gd name="connsiteX5" fmla="*/ 401344 w 1660501"/>
                <a:gd name="connsiteY5" fmla="*/ 2034472 h 2494284"/>
                <a:gd name="connsiteX6" fmla="*/ 141870 w 1660501"/>
                <a:gd name="connsiteY6" fmla="*/ 2494284 h 2494284"/>
                <a:gd name="connsiteX0" fmla="*/ 0 w 1660501"/>
                <a:gd name="connsiteY0" fmla="*/ 0 h 2494284"/>
                <a:gd name="connsiteX1" fmla="*/ 1166192 w 1660501"/>
                <a:gd name="connsiteY1" fmla="*/ 119269 h 2494284"/>
                <a:gd name="connsiteX2" fmla="*/ 1625279 w 1660501"/>
                <a:gd name="connsiteY2" fmla="*/ 507226 h 2494284"/>
                <a:gd name="connsiteX3" fmla="*/ 1568204 w 1660501"/>
                <a:gd name="connsiteY3" fmla="*/ 1138752 h 2494284"/>
                <a:gd name="connsiteX4" fmla="*/ 1083998 w 1660501"/>
                <a:gd name="connsiteY4" fmla="*/ 1616516 h 2494284"/>
                <a:gd name="connsiteX5" fmla="*/ 233813 w 1660501"/>
                <a:gd name="connsiteY5" fmla="*/ 2023798 h 2494284"/>
                <a:gd name="connsiteX6" fmla="*/ 141870 w 1660501"/>
                <a:gd name="connsiteY6" fmla="*/ 2494284 h 2494284"/>
                <a:gd name="connsiteX0" fmla="*/ 0 w 1662266"/>
                <a:gd name="connsiteY0" fmla="*/ 0 h 2494284"/>
                <a:gd name="connsiteX1" fmla="*/ 1142259 w 1662266"/>
                <a:gd name="connsiteY1" fmla="*/ 236681 h 2494284"/>
                <a:gd name="connsiteX2" fmla="*/ 1625279 w 1662266"/>
                <a:gd name="connsiteY2" fmla="*/ 507226 h 2494284"/>
                <a:gd name="connsiteX3" fmla="*/ 1568204 w 1662266"/>
                <a:gd name="connsiteY3" fmla="*/ 1138752 h 2494284"/>
                <a:gd name="connsiteX4" fmla="*/ 1083998 w 1662266"/>
                <a:gd name="connsiteY4" fmla="*/ 1616516 h 2494284"/>
                <a:gd name="connsiteX5" fmla="*/ 233813 w 1662266"/>
                <a:gd name="connsiteY5" fmla="*/ 2023798 h 2494284"/>
                <a:gd name="connsiteX6" fmla="*/ 141870 w 1662266"/>
                <a:gd name="connsiteY6" fmla="*/ 2494284 h 2494284"/>
                <a:gd name="connsiteX0" fmla="*/ 0 w 1753485"/>
                <a:gd name="connsiteY0" fmla="*/ 0 h 2494284"/>
                <a:gd name="connsiteX1" fmla="*/ 1142259 w 1753485"/>
                <a:gd name="connsiteY1" fmla="*/ 236681 h 2494284"/>
                <a:gd name="connsiteX2" fmla="*/ 1732977 w 1753485"/>
                <a:gd name="connsiteY2" fmla="*/ 710027 h 2494284"/>
                <a:gd name="connsiteX3" fmla="*/ 1568204 w 1753485"/>
                <a:gd name="connsiteY3" fmla="*/ 1138752 h 2494284"/>
                <a:gd name="connsiteX4" fmla="*/ 1083998 w 1753485"/>
                <a:gd name="connsiteY4" fmla="*/ 1616516 h 2494284"/>
                <a:gd name="connsiteX5" fmla="*/ 233813 w 1753485"/>
                <a:gd name="connsiteY5" fmla="*/ 2023798 h 2494284"/>
                <a:gd name="connsiteX6" fmla="*/ 141870 w 1753485"/>
                <a:gd name="connsiteY6" fmla="*/ 2494284 h 2494284"/>
                <a:gd name="connsiteX0" fmla="*/ 0 w 1630300"/>
                <a:gd name="connsiteY0" fmla="*/ 0 h 2494284"/>
                <a:gd name="connsiteX1" fmla="*/ 1142259 w 1630300"/>
                <a:gd name="connsiteY1" fmla="*/ 236681 h 2494284"/>
                <a:gd name="connsiteX2" fmla="*/ 1577413 w 1630300"/>
                <a:gd name="connsiteY2" fmla="*/ 699354 h 2494284"/>
                <a:gd name="connsiteX3" fmla="*/ 1568204 w 1630300"/>
                <a:gd name="connsiteY3" fmla="*/ 1138752 h 2494284"/>
                <a:gd name="connsiteX4" fmla="*/ 1083998 w 1630300"/>
                <a:gd name="connsiteY4" fmla="*/ 1616516 h 2494284"/>
                <a:gd name="connsiteX5" fmla="*/ 233813 w 1630300"/>
                <a:gd name="connsiteY5" fmla="*/ 2023798 h 2494284"/>
                <a:gd name="connsiteX6" fmla="*/ 141870 w 1630300"/>
                <a:gd name="connsiteY6" fmla="*/ 2494284 h 2494284"/>
                <a:gd name="connsiteX0" fmla="*/ 0 w 1591529"/>
                <a:gd name="connsiteY0" fmla="*/ 0 h 2494284"/>
                <a:gd name="connsiteX1" fmla="*/ 1142259 w 1591529"/>
                <a:gd name="connsiteY1" fmla="*/ 236681 h 2494284"/>
                <a:gd name="connsiteX2" fmla="*/ 1577413 w 1591529"/>
                <a:gd name="connsiteY2" fmla="*/ 699354 h 2494284"/>
                <a:gd name="connsiteX3" fmla="*/ 1448539 w 1591529"/>
                <a:gd name="connsiteY3" fmla="*/ 1288184 h 2494284"/>
                <a:gd name="connsiteX4" fmla="*/ 1083998 w 1591529"/>
                <a:gd name="connsiteY4" fmla="*/ 1616516 h 2494284"/>
                <a:gd name="connsiteX5" fmla="*/ 233813 w 1591529"/>
                <a:gd name="connsiteY5" fmla="*/ 2023798 h 2494284"/>
                <a:gd name="connsiteX6" fmla="*/ 141870 w 1591529"/>
                <a:gd name="connsiteY6" fmla="*/ 2494284 h 2494284"/>
                <a:gd name="connsiteX0" fmla="*/ 0 w 1599389"/>
                <a:gd name="connsiteY0" fmla="*/ 0 h 2494284"/>
                <a:gd name="connsiteX1" fmla="*/ 1142259 w 1599389"/>
                <a:gd name="connsiteY1" fmla="*/ 236681 h 2494284"/>
                <a:gd name="connsiteX2" fmla="*/ 1577413 w 1599389"/>
                <a:gd name="connsiteY2" fmla="*/ 699354 h 2494284"/>
                <a:gd name="connsiteX3" fmla="*/ 1448539 w 1599389"/>
                <a:gd name="connsiteY3" fmla="*/ 1288184 h 2494284"/>
                <a:gd name="connsiteX4" fmla="*/ 713038 w 1599389"/>
                <a:gd name="connsiteY4" fmla="*/ 1712579 h 2494284"/>
                <a:gd name="connsiteX5" fmla="*/ 233813 w 1599389"/>
                <a:gd name="connsiteY5" fmla="*/ 2023798 h 2494284"/>
                <a:gd name="connsiteX6" fmla="*/ 141870 w 1599389"/>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233813 w 1588623"/>
                <a:gd name="connsiteY5" fmla="*/ 2023798 h 2494284"/>
                <a:gd name="connsiteX6" fmla="*/ 141870 w 1588623"/>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1262055 w 1588623"/>
                <a:gd name="connsiteY5" fmla="*/ 2164563 h 2494284"/>
                <a:gd name="connsiteX6" fmla="*/ 141870 w 1588623"/>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1262055 w 1588623"/>
                <a:gd name="connsiteY5" fmla="*/ 2164563 h 2494284"/>
                <a:gd name="connsiteX6" fmla="*/ 141870 w 1588623"/>
                <a:gd name="connsiteY6" fmla="*/ 2494284 h 2494284"/>
                <a:gd name="connsiteX0" fmla="*/ 0 w 1589252"/>
                <a:gd name="connsiteY0" fmla="*/ 0 h 2494284"/>
                <a:gd name="connsiteX1" fmla="*/ 1142259 w 1589252"/>
                <a:gd name="connsiteY1" fmla="*/ 236681 h 2494284"/>
                <a:gd name="connsiteX2" fmla="*/ 1577413 w 1589252"/>
                <a:gd name="connsiteY2" fmla="*/ 699354 h 2494284"/>
                <a:gd name="connsiteX3" fmla="*/ 1448539 w 1589252"/>
                <a:gd name="connsiteY3" fmla="*/ 1288184 h 2494284"/>
                <a:gd name="connsiteX4" fmla="*/ 1262055 w 1589252"/>
                <a:gd name="connsiteY4" fmla="*/ 2164563 h 2494284"/>
                <a:gd name="connsiteX5" fmla="*/ 141870 w 1589252"/>
                <a:gd name="connsiteY5" fmla="*/ 2494284 h 2494284"/>
                <a:gd name="connsiteX0" fmla="*/ 0 w 1579971"/>
                <a:gd name="connsiteY0" fmla="*/ 0 h 2494284"/>
                <a:gd name="connsiteX1" fmla="*/ 1142259 w 1579971"/>
                <a:gd name="connsiteY1" fmla="*/ 236681 h 2494284"/>
                <a:gd name="connsiteX2" fmla="*/ 1577413 w 1579971"/>
                <a:gd name="connsiteY2" fmla="*/ 699354 h 2494284"/>
                <a:gd name="connsiteX3" fmla="*/ 1262055 w 1579971"/>
                <a:gd name="connsiteY3" fmla="*/ 2164563 h 2494284"/>
                <a:gd name="connsiteX4" fmla="*/ 141870 w 1579971"/>
                <a:gd name="connsiteY4" fmla="*/ 2494284 h 2494284"/>
                <a:gd name="connsiteX0" fmla="*/ 0 w 1668642"/>
                <a:gd name="connsiteY0" fmla="*/ 0 h 2494284"/>
                <a:gd name="connsiteX1" fmla="*/ 1142259 w 1668642"/>
                <a:gd name="connsiteY1" fmla="*/ 236681 h 2494284"/>
                <a:gd name="connsiteX2" fmla="*/ 1577413 w 1668642"/>
                <a:gd name="connsiteY2" fmla="*/ 699354 h 2494284"/>
                <a:gd name="connsiteX3" fmla="*/ 1528636 w 1668642"/>
                <a:gd name="connsiteY3" fmla="*/ 1619098 h 2494284"/>
                <a:gd name="connsiteX4" fmla="*/ 141870 w 1668642"/>
                <a:gd name="connsiteY4" fmla="*/ 2494284 h 2494284"/>
                <a:gd name="connsiteX0" fmla="*/ 0 w 1668642"/>
                <a:gd name="connsiteY0" fmla="*/ 0 h 2265540"/>
                <a:gd name="connsiteX1" fmla="*/ 1142259 w 1668642"/>
                <a:gd name="connsiteY1" fmla="*/ 236681 h 2265540"/>
                <a:gd name="connsiteX2" fmla="*/ 1577413 w 1668642"/>
                <a:gd name="connsiteY2" fmla="*/ 699354 h 2265540"/>
                <a:gd name="connsiteX3" fmla="*/ 1528636 w 1668642"/>
                <a:gd name="connsiteY3" fmla="*/ 1619098 h 2265540"/>
                <a:gd name="connsiteX4" fmla="*/ 1132028 w 1668642"/>
                <a:gd name="connsiteY4" fmla="*/ 2265540 h 2265540"/>
                <a:gd name="connsiteX0" fmla="*/ 0 w 1668642"/>
                <a:gd name="connsiteY0" fmla="*/ 0 h 2142371"/>
                <a:gd name="connsiteX1" fmla="*/ 1142259 w 1668642"/>
                <a:gd name="connsiteY1" fmla="*/ 236681 h 2142371"/>
                <a:gd name="connsiteX2" fmla="*/ 1577413 w 1668642"/>
                <a:gd name="connsiteY2" fmla="*/ 699354 h 2142371"/>
                <a:gd name="connsiteX3" fmla="*/ 1528636 w 1668642"/>
                <a:gd name="connsiteY3" fmla="*/ 1619098 h 2142371"/>
                <a:gd name="connsiteX4" fmla="*/ 1112986 w 1668642"/>
                <a:gd name="connsiteY4" fmla="*/ 2142371 h 2142371"/>
                <a:gd name="connsiteX0" fmla="*/ 0 w 1668642"/>
                <a:gd name="connsiteY0" fmla="*/ 0 h 2247945"/>
                <a:gd name="connsiteX1" fmla="*/ 1142259 w 1668642"/>
                <a:gd name="connsiteY1" fmla="*/ 236681 h 2247945"/>
                <a:gd name="connsiteX2" fmla="*/ 1577413 w 1668642"/>
                <a:gd name="connsiteY2" fmla="*/ 699354 h 2247945"/>
                <a:gd name="connsiteX3" fmla="*/ 1528636 w 1668642"/>
                <a:gd name="connsiteY3" fmla="*/ 1619098 h 2247945"/>
                <a:gd name="connsiteX4" fmla="*/ 960655 w 1668642"/>
                <a:gd name="connsiteY4" fmla="*/ 2247945 h 2247945"/>
                <a:gd name="connsiteX0" fmla="*/ 0 w 1731515"/>
                <a:gd name="connsiteY0" fmla="*/ 0 h 2247945"/>
                <a:gd name="connsiteX1" fmla="*/ 1142259 w 1731515"/>
                <a:gd name="connsiteY1" fmla="*/ 236681 h 2247945"/>
                <a:gd name="connsiteX2" fmla="*/ 1691662 w 1731515"/>
                <a:gd name="connsiteY2" fmla="*/ 840119 h 2247945"/>
                <a:gd name="connsiteX3" fmla="*/ 1528636 w 1731515"/>
                <a:gd name="connsiteY3" fmla="*/ 1619098 h 2247945"/>
                <a:gd name="connsiteX4" fmla="*/ 960655 w 1731515"/>
                <a:gd name="connsiteY4" fmla="*/ 2247945 h 2247945"/>
                <a:gd name="connsiteX0" fmla="*/ 0 w 1731515"/>
                <a:gd name="connsiteY0" fmla="*/ 0 h 2304047"/>
                <a:gd name="connsiteX1" fmla="*/ 1142259 w 1731515"/>
                <a:gd name="connsiteY1" fmla="*/ 236681 h 2304047"/>
                <a:gd name="connsiteX2" fmla="*/ 1691662 w 1731515"/>
                <a:gd name="connsiteY2" fmla="*/ 840119 h 2304047"/>
                <a:gd name="connsiteX3" fmla="*/ 1528636 w 1731515"/>
                <a:gd name="connsiteY3" fmla="*/ 1619098 h 2304047"/>
                <a:gd name="connsiteX4" fmla="*/ 763341 w 1731515"/>
                <a:gd name="connsiteY4" fmla="*/ 2304047 h 2304047"/>
                <a:gd name="connsiteX0" fmla="*/ 0 w 1678774"/>
                <a:gd name="connsiteY0" fmla="*/ 0 h 2304047"/>
                <a:gd name="connsiteX1" fmla="*/ 1142259 w 1678774"/>
                <a:gd name="connsiteY1" fmla="*/ 236681 h 2304047"/>
                <a:gd name="connsiteX2" fmla="*/ 1600594 w 1678774"/>
                <a:gd name="connsiteY2" fmla="*/ 840119 h 2304047"/>
                <a:gd name="connsiteX3" fmla="*/ 1528636 w 1678774"/>
                <a:gd name="connsiteY3" fmla="*/ 1619098 h 2304047"/>
                <a:gd name="connsiteX4" fmla="*/ 763341 w 1678774"/>
                <a:gd name="connsiteY4" fmla="*/ 2304047 h 2304047"/>
                <a:gd name="connsiteX0" fmla="*/ 0 w 1691771"/>
                <a:gd name="connsiteY0" fmla="*/ 0 h 2304047"/>
                <a:gd name="connsiteX1" fmla="*/ 929767 w 1691771"/>
                <a:gd name="connsiteY1" fmla="*/ 222656 h 2304047"/>
                <a:gd name="connsiteX2" fmla="*/ 1600594 w 1691771"/>
                <a:gd name="connsiteY2" fmla="*/ 840119 h 2304047"/>
                <a:gd name="connsiteX3" fmla="*/ 1528636 w 1691771"/>
                <a:gd name="connsiteY3" fmla="*/ 1619098 h 2304047"/>
                <a:gd name="connsiteX4" fmla="*/ 763341 w 1691771"/>
                <a:gd name="connsiteY4" fmla="*/ 2304047 h 2304047"/>
                <a:gd name="connsiteX0" fmla="*/ 0 w 1630836"/>
                <a:gd name="connsiteY0" fmla="*/ 0 h 2304047"/>
                <a:gd name="connsiteX1" fmla="*/ 929767 w 1630836"/>
                <a:gd name="connsiteY1" fmla="*/ 222656 h 2304047"/>
                <a:gd name="connsiteX2" fmla="*/ 1600594 w 1630836"/>
                <a:gd name="connsiteY2" fmla="*/ 840119 h 2304047"/>
                <a:gd name="connsiteX3" fmla="*/ 1376855 w 1630836"/>
                <a:gd name="connsiteY3" fmla="*/ 1619098 h 2304047"/>
                <a:gd name="connsiteX4" fmla="*/ 763341 w 1630836"/>
                <a:gd name="connsiteY4" fmla="*/ 2304047 h 2304047"/>
                <a:gd name="connsiteX0" fmla="*/ 0 w 1523668"/>
                <a:gd name="connsiteY0" fmla="*/ 0 h 2304047"/>
                <a:gd name="connsiteX1" fmla="*/ 929767 w 1523668"/>
                <a:gd name="connsiteY1" fmla="*/ 222656 h 2304047"/>
                <a:gd name="connsiteX2" fmla="*/ 1433635 w 1523668"/>
                <a:gd name="connsiteY2" fmla="*/ 952324 h 2304047"/>
                <a:gd name="connsiteX3" fmla="*/ 1376855 w 1523668"/>
                <a:gd name="connsiteY3" fmla="*/ 1619098 h 2304047"/>
                <a:gd name="connsiteX4" fmla="*/ 763341 w 1523668"/>
                <a:gd name="connsiteY4" fmla="*/ 2304047 h 2304047"/>
                <a:gd name="connsiteX0" fmla="*/ 0 w 1476146"/>
                <a:gd name="connsiteY0" fmla="*/ 0 h 2304047"/>
                <a:gd name="connsiteX1" fmla="*/ 929767 w 1476146"/>
                <a:gd name="connsiteY1" fmla="*/ 222656 h 2304047"/>
                <a:gd name="connsiteX2" fmla="*/ 1433635 w 1476146"/>
                <a:gd name="connsiteY2" fmla="*/ 952324 h 2304047"/>
                <a:gd name="connsiteX3" fmla="*/ 1285787 w 1476146"/>
                <a:gd name="connsiteY3" fmla="*/ 1633124 h 2304047"/>
                <a:gd name="connsiteX4" fmla="*/ 763341 w 1476146"/>
                <a:gd name="connsiteY4" fmla="*/ 2304047 h 2304047"/>
                <a:gd name="connsiteX0" fmla="*/ 0 w 1461619"/>
                <a:gd name="connsiteY0" fmla="*/ 0 h 2304047"/>
                <a:gd name="connsiteX1" fmla="*/ 929767 w 1461619"/>
                <a:gd name="connsiteY1" fmla="*/ 222656 h 2304047"/>
                <a:gd name="connsiteX2" fmla="*/ 1433635 w 1461619"/>
                <a:gd name="connsiteY2" fmla="*/ 952324 h 2304047"/>
                <a:gd name="connsiteX3" fmla="*/ 1285787 w 1461619"/>
                <a:gd name="connsiteY3" fmla="*/ 1633124 h 2304047"/>
                <a:gd name="connsiteX4" fmla="*/ 763341 w 1461619"/>
                <a:gd name="connsiteY4" fmla="*/ 2304047 h 2304047"/>
                <a:gd name="connsiteX0" fmla="*/ 0 w 1456432"/>
                <a:gd name="connsiteY0" fmla="*/ 0 h 2304047"/>
                <a:gd name="connsiteX1" fmla="*/ 929767 w 1456432"/>
                <a:gd name="connsiteY1" fmla="*/ 222656 h 2304047"/>
                <a:gd name="connsiteX2" fmla="*/ 1433635 w 1456432"/>
                <a:gd name="connsiteY2" fmla="*/ 952324 h 2304047"/>
                <a:gd name="connsiteX3" fmla="*/ 1285787 w 1456432"/>
                <a:gd name="connsiteY3" fmla="*/ 1633124 h 2304047"/>
                <a:gd name="connsiteX4" fmla="*/ 763341 w 1456432"/>
                <a:gd name="connsiteY4" fmla="*/ 2304047 h 2304047"/>
                <a:gd name="connsiteX0" fmla="*/ 0 w 1449521"/>
                <a:gd name="connsiteY0" fmla="*/ 0 h 2304047"/>
                <a:gd name="connsiteX1" fmla="*/ 929767 w 1449521"/>
                <a:gd name="connsiteY1" fmla="*/ 222656 h 2304047"/>
                <a:gd name="connsiteX2" fmla="*/ 1433635 w 1449521"/>
                <a:gd name="connsiteY2" fmla="*/ 952324 h 2304047"/>
                <a:gd name="connsiteX3" fmla="*/ 1285787 w 1449521"/>
                <a:gd name="connsiteY3" fmla="*/ 1633124 h 2304047"/>
                <a:gd name="connsiteX4" fmla="*/ 763341 w 1449521"/>
                <a:gd name="connsiteY4" fmla="*/ 2304047 h 2304047"/>
                <a:gd name="connsiteX0" fmla="*/ 0 w 1435847"/>
                <a:gd name="connsiteY0" fmla="*/ 0 h 2304047"/>
                <a:gd name="connsiteX1" fmla="*/ 929767 w 1435847"/>
                <a:gd name="connsiteY1" fmla="*/ 222656 h 2304047"/>
                <a:gd name="connsiteX2" fmla="*/ 1418456 w 1435847"/>
                <a:gd name="connsiteY2" fmla="*/ 910248 h 2304047"/>
                <a:gd name="connsiteX3" fmla="*/ 1285787 w 1435847"/>
                <a:gd name="connsiteY3" fmla="*/ 1633124 h 2304047"/>
                <a:gd name="connsiteX4" fmla="*/ 763341 w 1435847"/>
                <a:gd name="connsiteY4" fmla="*/ 2304047 h 2304047"/>
                <a:gd name="connsiteX0" fmla="*/ 0 w 1419184"/>
                <a:gd name="connsiteY0" fmla="*/ 0 h 2304047"/>
                <a:gd name="connsiteX1" fmla="*/ 929767 w 1419184"/>
                <a:gd name="connsiteY1" fmla="*/ 222656 h 2304047"/>
                <a:gd name="connsiteX2" fmla="*/ 1418456 w 1419184"/>
                <a:gd name="connsiteY2" fmla="*/ 910248 h 2304047"/>
                <a:gd name="connsiteX3" fmla="*/ 1285787 w 1419184"/>
                <a:gd name="connsiteY3" fmla="*/ 1633124 h 2304047"/>
                <a:gd name="connsiteX4" fmla="*/ 763341 w 1419184"/>
                <a:gd name="connsiteY4" fmla="*/ 2304047 h 2304047"/>
                <a:gd name="connsiteX0" fmla="*/ 0 w 1420458"/>
                <a:gd name="connsiteY0" fmla="*/ 0 h 2304047"/>
                <a:gd name="connsiteX1" fmla="*/ 929767 w 1420458"/>
                <a:gd name="connsiteY1" fmla="*/ 222656 h 2304047"/>
                <a:gd name="connsiteX2" fmla="*/ 1418456 w 1420458"/>
                <a:gd name="connsiteY2" fmla="*/ 910248 h 2304047"/>
                <a:gd name="connsiteX3" fmla="*/ 1285787 w 1420458"/>
                <a:gd name="connsiteY3" fmla="*/ 1633124 h 2304047"/>
                <a:gd name="connsiteX4" fmla="*/ 763341 w 1420458"/>
                <a:gd name="connsiteY4" fmla="*/ 2304047 h 2304047"/>
                <a:gd name="connsiteX0" fmla="*/ 0 w 1424400"/>
                <a:gd name="connsiteY0" fmla="*/ 0 h 2304047"/>
                <a:gd name="connsiteX1" fmla="*/ 929767 w 1424400"/>
                <a:gd name="connsiteY1" fmla="*/ 222656 h 2304047"/>
                <a:gd name="connsiteX2" fmla="*/ 1418456 w 1424400"/>
                <a:gd name="connsiteY2" fmla="*/ 910248 h 2304047"/>
                <a:gd name="connsiteX3" fmla="*/ 1285787 w 1424400"/>
                <a:gd name="connsiteY3" fmla="*/ 1633124 h 2304047"/>
                <a:gd name="connsiteX4" fmla="*/ 763341 w 1424400"/>
                <a:gd name="connsiteY4" fmla="*/ 2304047 h 2304047"/>
                <a:gd name="connsiteX0" fmla="*/ 0 w 1434026"/>
                <a:gd name="connsiteY0" fmla="*/ 0 h 2304047"/>
                <a:gd name="connsiteX1" fmla="*/ 929767 w 1434026"/>
                <a:gd name="connsiteY1" fmla="*/ 222656 h 2304047"/>
                <a:gd name="connsiteX2" fmla="*/ 1418456 w 1434026"/>
                <a:gd name="connsiteY2" fmla="*/ 910248 h 2304047"/>
                <a:gd name="connsiteX3" fmla="*/ 1240253 w 1434026"/>
                <a:gd name="connsiteY3" fmla="*/ 1885583 h 2304047"/>
                <a:gd name="connsiteX4" fmla="*/ 763341 w 1434026"/>
                <a:gd name="connsiteY4" fmla="*/ 2304047 h 2304047"/>
                <a:gd name="connsiteX0" fmla="*/ 0 w 1434026"/>
                <a:gd name="connsiteY0" fmla="*/ 0 h 2304047"/>
                <a:gd name="connsiteX1" fmla="*/ 929767 w 1434026"/>
                <a:gd name="connsiteY1" fmla="*/ 222656 h 2304047"/>
                <a:gd name="connsiteX2" fmla="*/ 1418456 w 1434026"/>
                <a:gd name="connsiteY2" fmla="*/ 910248 h 2304047"/>
                <a:gd name="connsiteX3" fmla="*/ 1240253 w 1434026"/>
                <a:gd name="connsiteY3" fmla="*/ 1927661 h 2304047"/>
                <a:gd name="connsiteX4" fmla="*/ 763341 w 1434026"/>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69737 h 2304047"/>
                <a:gd name="connsiteX4" fmla="*/ 763341 w 1440175"/>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69737 h 2304047"/>
                <a:gd name="connsiteX4" fmla="*/ 581204 w 1440175"/>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13634 h 2304047"/>
                <a:gd name="connsiteX4" fmla="*/ 581204 w 1440175"/>
                <a:gd name="connsiteY4" fmla="*/ 2304047 h 2304047"/>
                <a:gd name="connsiteX0" fmla="*/ 0 w 1451903"/>
                <a:gd name="connsiteY0" fmla="*/ 0 h 2304047"/>
                <a:gd name="connsiteX1" fmla="*/ 929767 w 1451903"/>
                <a:gd name="connsiteY1" fmla="*/ 222656 h 2304047"/>
                <a:gd name="connsiteX2" fmla="*/ 1418456 w 1451903"/>
                <a:gd name="connsiteY2" fmla="*/ 910248 h 2304047"/>
                <a:gd name="connsiteX3" fmla="*/ 1270610 w 1451903"/>
                <a:gd name="connsiteY3" fmla="*/ 1913634 h 2304047"/>
                <a:gd name="connsiteX4" fmla="*/ 581204 w 1451903"/>
                <a:gd name="connsiteY4" fmla="*/ 2304047 h 2304047"/>
                <a:gd name="connsiteX0" fmla="*/ 0 w 1464309"/>
                <a:gd name="connsiteY0" fmla="*/ 0 h 2304047"/>
                <a:gd name="connsiteX1" fmla="*/ 929767 w 1464309"/>
                <a:gd name="connsiteY1" fmla="*/ 222656 h 2304047"/>
                <a:gd name="connsiteX2" fmla="*/ 1418456 w 1464309"/>
                <a:gd name="connsiteY2" fmla="*/ 910248 h 2304047"/>
                <a:gd name="connsiteX3" fmla="*/ 1270610 w 1464309"/>
                <a:gd name="connsiteY3" fmla="*/ 1913634 h 2304047"/>
                <a:gd name="connsiteX4" fmla="*/ 581204 w 1464309"/>
                <a:gd name="connsiteY4" fmla="*/ 2304047 h 2304047"/>
                <a:gd name="connsiteX0" fmla="*/ 0 w 1484600"/>
                <a:gd name="connsiteY0" fmla="*/ 0 h 2304047"/>
                <a:gd name="connsiteX1" fmla="*/ 929767 w 1484600"/>
                <a:gd name="connsiteY1" fmla="*/ 222656 h 2304047"/>
                <a:gd name="connsiteX2" fmla="*/ 1448813 w 1484600"/>
                <a:gd name="connsiteY2" fmla="*/ 882196 h 2304047"/>
                <a:gd name="connsiteX3" fmla="*/ 1270610 w 1484600"/>
                <a:gd name="connsiteY3" fmla="*/ 1913634 h 2304047"/>
                <a:gd name="connsiteX4" fmla="*/ 581204 w 1484600"/>
                <a:gd name="connsiteY4" fmla="*/ 2304047 h 230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600" h="2304047">
                  <a:moveTo>
                    <a:pt x="0" y="0"/>
                  </a:moveTo>
                  <a:cubicBezTo>
                    <a:pt x="424070" y="25400"/>
                    <a:pt x="688298" y="75623"/>
                    <a:pt x="929767" y="222656"/>
                  </a:cubicBezTo>
                  <a:cubicBezTo>
                    <a:pt x="1171236" y="369689"/>
                    <a:pt x="1392006" y="600366"/>
                    <a:pt x="1448813" y="882196"/>
                  </a:cubicBezTo>
                  <a:cubicBezTo>
                    <a:pt x="1505620" y="1164026"/>
                    <a:pt x="1525044" y="1586428"/>
                    <a:pt x="1270610" y="1913634"/>
                  </a:cubicBezTo>
                  <a:cubicBezTo>
                    <a:pt x="1155758" y="2068243"/>
                    <a:pt x="634213" y="2257665"/>
                    <a:pt x="581204" y="2304047"/>
                  </a:cubicBezTo>
                </a:path>
              </a:pathLst>
            </a:custGeom>
            <a:noFill/>
            <a:ln w="76200">
              <a:solidFill>
                <a:srgbClr val="8A2734"/>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85" name="6. pl"/>
            <p:cNvSpPr txBox="1"/>
            <p:nvPr/>
          </p:nvSpPr>
          <p:spPr>
            <a:xfrm>
              <a:off x="6242632" y="5161519"/>
              <a:ext cx="1446793" cy="3693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charset="0"/>
                  <a:ea typeface="+mn-ea"/>
                  <a:cs typeface="+mn-cs"/>
                </a:rPr>
                <a:t>vadhajtások</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86" name="piros feladat-1pl"/>
            <p:cNvCxnSpPr>
              <a:stCxn id="167" idx="2"/>
              <a:endCxn id="187" idx="3"/>
            </p:cNvCxnSpPr>
            <p:nvPr/>
          </p:nvCxnSpPr>
          <p:spPr>
            <a:xfrm rot="16200000" flipH="1">
              <a:off x="4629814" y="2081997"/>
              <a:ext cx="4148648" cy="2731649"/>
            </a:xfrm>
            <a:prstGeom prst="curvedConnector4">
              <a:avLst>
                <a:gd name="adj1" fmla="val 3991"/>
                <a:gd name="adj2" fmla="val 126319"/>
              </a:avLst>
            </a:prstGeom>
            <a:noFill/>
            <a:ln w="76200">
              <a:solidFill>
                <a:srgbClr val="8A2734"/>
              </a:solidFill>
              <a:tailEnd type="triangle"/>
            </a:ln>
          </p:spPr>
          <p:style>
            <a:lnRef idx="1">
              <a:schemeClr val="accent1"/>
            </a:lnRef>
            <a:fillRef idx="3">
              <a:schemeClr val="accent1"/>
            </a:fillRef>
            <a:effectRef idx="2">
              <a:schemeClr val="accent1"/>
            </a:effectRef>
            <a:fontRef idx="minor">
              <a:schemeClr val="lt1"/>
            </a:fontRef>
          </p:style>
        </p:cxnSp>
        <p:sp>
          <p:nvSpPr>
            <p:cNvPr id="187" name="1. pl"/>
            <p:cNvSpPr txBox="1"/>
            <p:nvPr/>
          </p:nvSpPr>
          <p:spPr>
            <a:xfrm>
              <a:off x="5711694" y="5229758"/>
              <a:ext cx="2358269" cy="584775"/>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hu-HU" sz="1400" b="0" i="0" u="none" strike="noStrike" kern="1200" cap="none" spc="0" normalizeH="0" baseline="0" noProof="0" dirty="0">
                  <a:ln>
                    <a:noFill/>
                  </a:ln>
                  <a:solidFill>
                    <a:prstClr val="black"/>
                  </a:solidFill>
                  <a:effectLst/>
                  <a:uLnTx/>
                  <a:uFillTx/>
                  <a:latin typeface="Arial" charset="0"/>
                  <a:ea typeface="+mn-ea"/>
                  <a:cs typeface="+mn-cs"/>
                </a:rPr>
              </a:br>
              <a:r>
                <a:rPr kumimoji="0" lang="hu-HU" sz="1800" b="0" i="0" u="none" strike="noStrike" kern="1200" cap="none" spc="0" normalizeH="0" baseline="0" noProof="0" dirty="0">
                  <a:ln>
                    <a:noFill/>
                  </a:ln>
                  <a:solidFill>
                    <a:prstClr val="black"/>
                  </a:solidFill>
                  <a:effectLst/>
                  <a:uLnTx/>
                  <a:uFillTx/>
                  <a:latin typeface="Arial" charset="0"/>
                  <a:ea typeface="+mn-ea"/>
                  <a:cs typeface="+mn-cs"/>
                </a:rPr>
                <a:t>hibás, pontatlan</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88" name="Megfelel()"/>
            <p:cNvSpPr txBox="1"/>
            <p:nvPr/>
          </p:nvSpPr>
          <p:spPr>
            <a:xfrm>
              <a:off x="1841028" y="2593744"/>
              <a:ext cx="1710725"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prstClr val="black"/>
                  </a:solidFill>
                  <a:effectLst/>
                  <a:uLnTx/>
                  <a:uFillTx/>
                  <a:latin typeface="Arial" charset="0"/>
                  <a:ea typeface="+mn-ea"/>
                  <a:cs typeface="+mn-cs"/>
                </a:rPr>
                <a:t>bool</a:t>
              </a:r>
              <a:r>
                <a:rPr kumimoji="0" lang="hu-HU" sz="1800" b="0" i="0" u="none" strike="noStrike" kern="1200" cap="none" spc="0" normalizeH="0" baseline="0" noProof="0" dirty="0">
                  <a:ln>
                    <a:noFill/>
                  </a:ln>
                  <a:solidFill>
                    <a:prstClr val="black"/>
                  </a:solidFill>
                  <a:effectLst/>
                  <a:uLnTx/>
                  <a:uFillTx/>
                  <a:latin typeface="Arial" charset="0"/>
                  <a:ea typeface="+mn-ea"/>
                  <a:cs typeface="+mn-cs"/>
                </a:rPr>
                <a:t> Megfelel()</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89" name="zold-sarga feladat-megf"/>
            <p:cNvCxnSpPr/>
            <p:nvPr/>
          </p:nvCxnSpPr>
          <p:spPr>
            <a:xfrm rot="5400000">
              <a:off x="3407230" y="662661"/>
              <a:ext cx="1220246" cy="2641923"/>
            </a:xfrm>
            <a:prstGeom prst="curvedConnector3">
              <a:avLst>
                <a:gd name="adj1" fmla="val 24350"/>
              </a:avLst>
            </a:prstGeom>
            <a:ln w="76200">
              <a:gradFill>
                <a:gsLst>
                  <a:gs pos="15000">
                    <a:srgbClr val="278A34"/>
                  </a:gs>
                  <a:gs pos="67000">
                    <a:srgbClr val="EDB21B"/>
                  </a:gs>
                </a:gsLst>
                <a:lin ang="0" scaled="0"/>
              </a:gra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90" name="zold-sarga megf-elvart"/>
            <p:cNvCxnSpPr>
              <a:stCxn id="188" idx="2"/>
              <a:endCxn id="166" idx="1"/>
            </p:cNvCxnSpPr>
            <p:nvPr/>
          </p:nvCxnSpPr>
          <p:spPr>
            <a:xfrm rot="5400000">
              <a:off x="1692850" y="3526833"/>
              <a:ext cx="1567298" cy="439784"/>
            </a:xfrm>
            <a:prstGeom prst="curvedConnector4">
              <a:avLst>
                <a:gd name="adj1" fmla="val 11978"/>
                <a:gd name="adj2" fmla="val 151980"/>
              </a:avLst>
            </a:prstGeom>
            <a:ln w="76200">
              <a:gradFill>
                <a:gsLst>
                  <a:gs pos="15000">
                    <a:srgbClr val="278A34"/>
                  </a:gs>
                  <a:gs pos="100000">
                    <a:srgbClr val="EDB21B"/>
                  </a:gs>
                </a:gsLst>
                <a:lin ang="0" scaled="0"/>
              </a:gradFill>
              <a:tailEnd type="triangle"/>
            </a:ln>
          </p:spPr>
          <p:style>
            <a:lnRef idx="2">
              <a:schemeClr val="accent1"/>
            </a:lnRef>
            <a:fillRef idx="0">
              <a:schemeClr val="accent1"/>
            </a:fillRef>
            <a:effectRef idx="1">
              <a:schemeClr val="accent1"/>
            </a:effectRef>
            <a:fontRef idx="minor">
              <a:schemeClr val="tx1"/>
            </a:fontRef>
          </p:style>
        </p:cxnSp>
        <p:cxnSp>
          <p:nvCxnSpPr>
            <p:cNvPr id="191" name="sárga feladat-elvárt"/>
            <p:cNvCxnSpPr/>
            <p:nvPr/>
          </p:nvCxnSpPr>
          <p:spPr>
            <a:xfrm rot="5400000">
              <a:off x="2219023" y="1411083"/>
              <a:ext cx="3156876" cy="3081707"/>
            </a:xfrm>
            <a:prstGeom prst="curvedConnector4">
              <a:avLst>
                <a:gd name="adj1" fmla="val 3417"/>
                <a:gd name="adj2" fmla="val 115158"/>
              </a:avLst>
            </a:prstGeom>
            <a:ln w="76200">
              <a:solidFill>
                <a:srgbClr val="EDB21B"/>
              </a:solidFill>
              <a:tailEnd type="triangle"/>
            </a:ln>
          </p:spPr>
          <p:style>
            <a:lnRef idx="2">
              <a:schemeClr val="accent1"/>
            </a:lnRef>
            <a:fillRef idx="0">
              <a:schemeClr val="accent1"/>
            </a:fillRef>
            <a:effectRef idx="1">
              <a:schemeClr val="accent1"/>
            </a:effectRef>
            <a:fontRef idx="minor">
              <a:schemeClr val="tx1"/>
            </a:fontRef>
          </p:style>
        </p:cxnSp>
        <p:cxnSp>
          <p:nvCxnSpPr>
            <p:cNvPr id="195" name="piros 6-8"/>
            <p:cNvCxnSpPr/>
            <p:nvPr/>
          </p:nvCxnSpPr>
          <p:spPr>
            <a:xfrm rot="16200000" flipH="1">
              <a:off x="6505301" y="4162060"/>
              <a:ext cx="1174905" cy="1193346"/>
            </a:xfrm>
            <a:prstGeom prst="curvedConnector4">
              <a:avLst>
                <a:gd name="adj1" fmla="val 42141"/>
                <a:gd name="adj2" fmla="val 129520"/>
              </a:avLst>
            </a:prstGeom>
            <a:ln w="76200">
              <a:solidFill>
                <a:srgbClr val="8A2734"/>
              </a:solidFill>
              <a:tailEnd type="triangle"/>
            </a:ln>
          </p:spPr>
          <p:style>
            <a:lnRef idx="2">
              <a:schemeClr val="accent1"/>
            </a:lnRef>
            <a:fillRef idx="0">
              <a:schemeClr val="accent1"/>
            </a:fillRef>
            <a:effectRef idx="1">
              <a:schemeClr val="accent1"/>
            </a:effectRef>
            <a:fontRef idx="minor">
              <a:schemeClr val="tx1"/>
            </a:fontRef>
          </p:style>
        </p:cxnSp>
        <p:sp>
          <p:nvSpPr>
            <p:cNvPr id="196" name="piros 2-6"/>
            <p:cNvSpPr/>
            <p:nvPr/>
          </p:nvSpPr>
          <p:spPr>
            <a:xfrm>
              <a:off x="7180605" y="3165395"/>
              <a:ext cx="1296228" cy="2177005"/>
            </a:xfrm>
            <a:custGeom>
              <a:avLst/>
              <a:gdLst>
                <a:gd name="connsiteX0" fmla="*/ 0 w 2010795"/>
                <a:gd name="connsiteY0" fmla="*/ 0 h 2478441"/>
                <a:gd name="connsiteX1" fmla="*/ 1166192 w 2010795"/>
                <a:gd name="connsiteY1" fmla="*/ 119269 h 2478441"/>
                <a:gd name="connsiteX2" fmla="*/ 1908313 w 2010795"/>
                <a:gd name="connsiteY2" fmla="*/ 410817 h 2478441"/>
                <a:gd name="connsiteX3" fmla="*/ 1987826 w 2010795"/>
                <a:gd name="connsiteY3" fmla="*/ 821634 h 2478441"/>
                <a:gd name="connsiteX4" fmla="*/ 1749287 w 2010795"/>
                <a:gd name="connsiteY4" fmla="*/ 1378226 h 2478441"/>
                <a:gd name="connsiteX5" fmla="*/ 1139687 w 2010795"/>
                <a:gd name="connsiteY5" fmla="*/ 2093843 h 2478441"/>
                <a:gd name="connsiteX6" fmla="*/ 516835 w 2010795"/>
                <a:gd name="connsiteY6" fmla="*/ 2451652 h 2478441"/>
                <a:gd name="connsiteX7" fmla="*/ 530087 w 2010795"/>
                <a:gd name="connsiteY7" fmla="*/ 2425147 h 2478441"/>
                <a:gd name="connsiteX0" fmla="*/ 0 w 2010795"/>
                <a:gd name="connsiteY0" fmla="*/ 0 h 2484324"/>
                <a:gd name="connsiteX1" fmla="*/ 1166192 w 2010795"/>
                <a:gd name="connsiteY1" fmla="*/ 119269 h 2484324"/>
                <a:gd name="connsiteX2" fmla="*/ 1908313 w 2010795"/>
                <a:gd name="connsiteY2" fmla="*/ 410817 h 2484324"/>
                <a:gd name="connsiteX3" fmla="*/ 1987826 w 2010795"/>
                <a:gd name="connsiteY3" fmla="*/ 821634 h 2484324"/>
                <a:gd name="connsiteX4" fmla="*/ 1749287 w 2010795"/>
                <a:gd name="connsiteY4" fmla="*/ 1378226 h 2484324"/>
                <a:gd name="connsiteX5" fmla="*/ 1113183 w 2010795"/>
                <a:gd name="connsiteY5" fmla="*/ 2014330 h 2484324"/>
                <a:gd name="connsiteX6" fmla="*/ 516835 w 2010795"/>
                <a:gd name="connsiteY6" fmla="*/ 2451652 h 2484324"/>
                <a:gd name="connsiteX7" fmla="*/ 530087 w 2010795"/>
                <a:gd name="connsiteY7" fmla="*/ 2425147 h 2484324"/>
                <a:gd name="connsiteX0" fmla="*/ 0 w 2010795"/>
                <a:gd name="connsiteY0" fmla="*/ 0 h 2484324"/>
                <a:gd name="connsiteX1" fmla="*/ 1166192 w 2010795"/>
                <a:gd name="connsiteY1" fmla="*/ 119269 h 2484324"/>
                <a:gd name="connsiteX2" fmla="*/ 1908313 w 2010795"/>
                <a:gd name="connsiteY2" fmla="*/ 410817 h 2484324"/>
                <a:gd name="connsiteX3" fmla="*/ 1987826 w 2010795"/>
                <a:gd name="connsiteY3" fmla="*/ 821634 h 2484324"/>
                <a:gd name="connsiteX4" fmla="*/ 1749287 w 2010795"/>
                <a:gd name="connsiteY4" fmla="*/ 1378226 h 2484324"/>
                <a:gd name="connsiteX5" fmla="*/ 516835 w 2010795"/>
                <a:gd name="connsiteY5" fmla="*/ 2451652 h 2484324"/>
                <a:gd name="connsiteX6" fmla="*/ 530087 w 2010795"/>
                <a:gd name="connsiteY6" fmla="*/ 2425147 h 2484324"/>
                <a:gd name="connsiteX0" fmla="*/ 0 w 2020063"/>
                <a:gd name="connsiteY0" fmla="*/ 0 h 2484324"/>
                <a:gd name="connsiteX1" fmla="*/ 1166192 w 2020063"/>
                <a:gd name="connsiteY1" fmla="*/ 119269 h 2484324"/>
                <a:gd name="connsiteX2" fmla="*/ 1908313 w 2020063"/>
                <a:gd name="connsiteY2" fmla="*/ 410817 h 2484324"/>
                <a:gd name="connsiteX3" fmla="*/ 2001078 w 2020063"/>
                <a:gd name="connsiteY3" fmla="*/ 940904 h 2484324"/>
                <a:gd name="connsiteX4" fmla="*/ 1749287 w 2020063"/>
                <a:gd name="connsiteY4" fmla="*/ 1378226 h 2484324"/>
                <a:gd name="connsiteX5" fmla="*/ 516835 w 2020063"/>
                <a:gd name="connsiteY5" fmla="*/ 2451652 h 2484324"/>
                <a:gd name="connsiteX6" fmla="*/ 530087 w 2020063"/>
                <a:gd name="connsiteY6" fmla="*/ 2425147 h 2484324"/>
                <a:gd name="connsiteX0" fmla="*/ 0 w 2029793"/>
                <a:gd name="connsiteY0" fmla="*/ 0 h 2517683"/>
                <a:gd name="connsiteX1" fmla="*/ 1166192 w 2029793"/>
                <a:gd name="connsiteY1" fmla="*/ 119269 h 2517683"/>
                <a:gd name="connsiteX2" fmla="*/ 1908313 w 2029793"/>
                <a:gd name="connsiteY2" fmla="*/ 410817 h 2517683"/>
                <a:gd name="connsiteX3" fmla="*/ 2001078 w 2029793"/>
                <a:gd name="connsiteY3" fmla="*/ 940904 h 2517683"/>
                <a:gd name="connsiteX4" fmla="*/ 1616766 w 2029793"/>
                <a:gd name="connsiteY4" fmla="*/ 1563756 h 2517683"/>
                <a:gd name="connsiteX5" fmla="*/ 516835 w 2029793"/>
                <a:gd name="connsiteY5" fmla="*/ 2451652 h 2517683"/>
                <a:gd name="connsiteX6" fmla="*/ 530087 w 2029793"/>
                <a:gd name="connsiteY6" fmla="*/ 2425147 h 2517683"/>
                <a:gd name="connsiteX0" fmla="*/ 0 w 2029793"/>
                <a:gd name="connsiteY0" fmla="*/ 0 h 2517683"/>
                <a:gd name="connsiteX1" fmla="*/ 1166192 w 2029793"/>
                <a:gd name="connsiteY1" fmla="*/ 119269 h 2517683"/>
                <a:gd name="connsiteX2" fmla="*/ 1908313 w 2029793"/>
                <a:gd name="connsiteY2" fmla="*/ 410817 h 2517683"/>
                <a:gd name="connsiteX3" fmla="*/ 2001078 w 2029793"/>
                <a:gd name="connsiteY3" fmla="*/ 940904 h 2517683"/>
                <a:gd name="connsiteX4" fmla="*/ 1616766 w 2029793"/>
                <a:gd name="connsiteY4" fmla="*/ 1563756 h 2517683"/>
                <a:gd name="connsiteX5" fmla="*/ 516835 w 2029793"/>
                <a:gd name="connsiteY5" fmla="*/ 2451652 h 2517683"/>
                <a:gd name="connsiteX6" fmla="*/ 530087 w 2029793"/>
                <a:gd name="connsiteY6" fmla="*/ 2425147 h 2517683"/>
                <a:gd name="connsiteX0" fmla="*/ 0 w 2029793"/>
                <a:gd name="connsiteY0" fmla="*/ 0 h 2451652"/>
                <a:gd name="connsiteX1" fmla="*/ 1166192 w 2029793"/>
                <a:gd name="connsiteY1" fmla="*/ 119269 h 2451652"/>
                <a:gd name="connsiteX2" fmla="*/ 1908313 w 2029793"/>
                <a:gd name="connsiteY2" fmla="*/ 410817 h 2451652"/>
                <a:gd name="connsiteX3" fmla="*/ 2001078 w 2029793"/>
                <a:gd name="connsiteY3" fmla="*/ 940904 h 2451652"/>
                <a:gd name="connsiteX4" fmla="*/ 1616766 w 2029793"/>
                <a:gd name="connsiteY4" fmla="*/ 1563756 h 2451652"/>
                <a:gd name="connsiteX5" fmla="*/ 516835 w 2029793"/>
                <a:gd name="connsiteY5" fmla="*/ 2451652 h 2451652"/>
                <a:gd name="connsiteX0" fmla="*/ 0 w 2029793"/>
                <a:gd name="connsiteY0" fmla="*/ 0 h 2438399"/>
                <a:gd name="connsiteX1" fmla="*/ 1166192 w 2029793"/>
                <a:gd name="connsiteY1" fmla="*/ 119269 h 2438399"/>
                <a:gd name="connsiteX2" fmla="*/ 1908313 w 2029793"/>
                <a:gd name="connsiteY2" fmla="*/ 410817 h 2438399"/>
                <a:gd name="connsiteX3" fmla="*/ 2001078 w 2029793"/>
                <a:gd name="connsiteY3" fmla="*/ 940904 h 2438399"/>
                <a:gd name="connsiteX4" fmla="*/ 1616766 w 2029793"/>
                <a:gd name="connsiteY4" fmla="*/ 1563756 h 2438399"/>
                <a:gd name="connsiteX5" fmla="*/ 530087 w 2029793"/>
                <a:gd name="connsiteY5" fmla="*/ 2438399 h 2438399"/>
                <a:gd name="connsiteX0" fmla="*/ 0 w 2029793"/>
                <a:gd name="connsiteY0" fmla="*/ 0 h 2385390"/>
                <a:gd name="connsiteX1" fmla="*/ 1166192 w 2029793"/>
                <a:gd name="connsiteY1" fmla="*/ 119269 h 2385390"/>
                <a:gd name="connsiteX2" fmla="*/ 1908313 w 2029793"/>
                <a:gd name="connsiteY2" fmla="*/ 410817 h 2385390"/>
                <a:gd name="connsiteX3" fmla="*/ 2001078 w 2029793"/>
                <a:gd name="connsiteY3" fmla="*/ 940904 h 2385390"/>
                <a:gd name="connsiteX4" fmla="*/ 1616766 w 2029793"/>
                <a:gd name="connsiteY4" fmla="*/ 1563756 h 2385390"/>
                <a:gd name="connsiteX5" fmla="*/ 768627 w 2029793"/>
                <a:gd name="connsiteY5" fmla="*/ 2385390 h 2385390"/>
                <a:gd name="connsiteX0" fmla="*/ 0 w 2029793"/>
                <a:gd name="connsiteY0" fmla="*/ 0 h 2491407"/>
                <a:gd name="connsiteX1" fmla="*/ 1166192 w 2029793"/>
                <a:gd name="connsiteY1" fmla="*/ 119269 h 2491407"/>
                <a:gd name="connsiteX2" fmla="*/ 1908313 w 2029793"/>
                <a:gd name="connsiteY2" fmla="*/ 410817 h 2491407"/>
                <a:gd name="connsiteX3" fmla="*/ 2001078 w 2029793"/>
                <a:gd name="connsiteY3" fmla="*/ 940904 h 2491407"/>
                <a:gd name="connsiteX4" fmla="*/ 1616766 w 2029793"/>
                <a:gd name="connsiteY4" fmla="*/ 1563756 h 2491407"/>
                <a:gd name="connsiteX5" fmla="*/ 768627 w 2029793"/>
                <a:gd name="connsiteY5" fmla="*/ 2491407 h 2491407"/>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768627 w 2029793"/>
                <a:gd name="connsiteY5"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1086679 w 2029793"/>
                <a:gd name="connsiteY5" fmla="*/ 2133600 h 2411894"/>
                <a:gd name="connsiteX6" fmla="*/ 768627 w 2029793"/>
                <a:gd name="connsiteY6"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967409 w 2029793"/>
                <a:gd name="connsiteY5" fmla="*/ 2133600 h 2411894"/>
                <a:gd name="connsiteX6" fmla="*/ 768627 w 2029793"/>
                <a:gd name="connsiteY6"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967409 w 2029793"/>
                <a:gd name="connsiteY5" fmla="*/ 2133600 h 2411894"/>
                <a:gd name="connsiteX6" fmla="*/ 768627 w 2029793"/>
                <a:gd name="connsiteY6" fmla="*/ 2411894 h 2411894"/>
                <a:gd name="connsiteX0" fmla="*/ 0 w 2029793"/>
                <a:gd name="connsiteY0" fmla="*/ 0 h 2438398"/>
                <a:gd name="connsiteX1" fmla="*/ 1166192 w 2029793"/>
                <a:gd name="connsiteY1" fmla="*/ 119269 h 2438398"/>
                <a:gd name="connsiteX2" fmla="*/ 1908313 w 2029793"/>
                <a:gd name="connsiteY2" fmla="*/ 410817 h 2438398"/>
                <a:gd name="connsiteX3" fmla="*/ 2001078 w 2029793"/>
                <a:gd name="connsiteY3" fmla="*/ 940904 h 2438398"/>
                <a:gd name="connsiteX4" fmla="*/ 1616766 w 2029793"/>
                <a:gd name="connsiteY4" fmla="*/ 1563756 h 2438398"/>
                <a:gd name="connsiteX5" fmla="*/ 967409 w 2029793"/>
                <a:gd name="connsiteY5" fmla="*/ 2133600 h 2438398"/>
                <a:gd name="connsiteX6" fmla="*/ 834887 w 2029793"/>
                <a:gd name="connsiteY6" fmla="*/ 2438398 h 2438398"/>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967409 w 2029793"/>
                <a:gd name="connsiteY5" fmla="*/ 2133600 h 2412019"/>
                <a:gd name="connsiteX6" fmla="*/ 335416 w 2029793"/>
                <a:gd name="connsiteY6" fmla="*/ 2412019 h 2412019"/>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484588 w 2029793"/>
                <a:gd name="connsiteY5" fmla="*/ 2067651 h 2412019"/>
                <a:gd name="connsiteX6" fmla="*/ 335416 w 2029793"/>
                <a:gd name="connsiteY6" fmla="*/ 2412019 h 2412019"/>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551184 w 2029793"/>
                <a:gd name="connsiteY5" fmla="*/ 2107221 h 2412019"/>
                <a:gd name="connsiteX6" fmla="*/ 335416 w 2029793"/>
                <a:gd name="connsiteY6" fmla="*/ 2412019 h 2412019"/>
                <a:gd name="connsiteX0" fmla="*/ 0 w 2029793"/>
                <a:gd name="connsiteY0" fmla="*/ 0 h 2451589"/>
                <a:gd name="connsiteX1" fmla="*/ 1166192 w 2029793"/>
                <a:gd name="connsiteY1" fmla="*/ 119269 h 2451589"/>
                <a:gd name="connsiteX2" fmla="*/ 1908313 w 2029793"/>
                <a:gd name="connsiteY2" fmla="*/ 410817 h 2451589"/>
                <a:gd name="connsiteX3" fmla="*/ 2001078 w 2029793"/>
                <a:gd name="connsiteY3" fmla="*/ 940904 h 2451589"/>
                <a:gd name="connsiteX4" fmla="*/ 1616766 w 2029793"/>
                <a:gd name="connsiteY4" fmla="*/ 1563756 h 2451589"/>
                <a:gd name="connsiteX5" fmla="*/ 551184 w 2029793"/>
                <a:gd name="connsiteY5" fmla="*/ 2107221 h 2451589"/>
                <a:gd name="connsiteX6" fmla="*/ 318766 w 2029793"/>
                <a:gd name="connsiteY6" fmla="*/ 2451589 h 2451589"/>
                <a:gd name="connsiteX0" fmla="*/ 0 w 2040835"/>
                <a:gd name="connsiteY0" fmla="*/ 0 h 2451589"/>
                <a:gd name="connsiteX1" fmla="*/ 1166192 w 2040835"/>
                <a:gd name="connsiteY1" fmla="*/ 119269 h 2451589"/>
                <a:gd name="connsiteX2" fmla="*/ 1908313 w 2040835"/>
                <a:gd name="connsiteY2" fmla="*/ 410817 h 2451589"/>
                <a:gd name="connsiteX3" fmla="*/ 2001078 w 2040835"/>
                <a:gd name="connsiteY3" fmla="*/ 940904 h 2451589"/>
                <a:gd name="connsiteX4" fmla="*/ 1466925 w 2040835"/>
                <a:gd name="connsiteY4" fmla="*/ 1484616 h 2451589"/>
                <a:gd name="connsiteX5" fmla="*/ 551184 w 2040835"/>
                <a:gd name="connsiteY5" fmla="*/ 2107221 h 2451589"/>
                <a:gd name="connsiteX6" fmla="*/ 318766 w 2040835"/>
                <a:gd name="connsiteY6" fmla="*/ 2451589 h 2451589"/>
                <a:gd name="connsiteX0" fmla="*/ 0 w 1966407"/>
                <a:gd name="connsiteY0" fmla="*/ 0 h 2451589"/>
                <a:gd name="connsiteX1" fmla="*/ 1166192 w 1966407"/>
                <a:gd name="connsiteY1" fmla="*/ 119269 h 2451589"/>
                <a:gd name="connsiteX2" fmla="*/ 1908313 w 1966407"/>
                <a:gd name="connsiteY2" fmla="*/ 410817 h 2451589"/>
                <a:gd name="connsiteX3" fmla="*/ 1867886 w 1966407"/>
                <a:gd name="connsiteY3" fmla="*/ 993663 h 2451589"/>
                <a:gd name="connsiteX4" fmla="*/ 1466925 w 1966407"/>
                <a:gd name="connsiteY4" fmla="*/ 1484616 h 2451589"/>
                <a:gd name="connsiteX5" fmla="*/ 551184 w 1966407"/>
                <a:gd name="connsiteY5" fmla="*/ 2107221 h 2451589"/>
                <a:gd name="connsiteX6" fmla="*/ 318766 w 1966407"/>
                <a:gd name="connsiteY6" fmla="*/ 2451589 h 2451589"/>
                <a:gd name="connsiteX0" fmla="*/ 0 w 1898452"/>
                <a:gd name="connsiteY0" fmla="*/ 0 h 2451589"/>
                <a:gd name="connsiteX1" fmla="*/ 1166192 w 1898452"/>
                <a:gd name="connsiteY1" fmla="*/ 119269 h 2451589"/>
                <a:gd name="connsiteX2" fmla="*/ 1791769 w 1898452"/>
                <a:gd name="connsiteY2" fmla="*/ 463577 h 2451589"/>
                <a:gd name="connsiteX3" fmla="*/ 1867886 w 1898452"/>
                <a:gd name="connsiteY3" fmla="*/ 993663 h 2451589"/>
                <a:gd name="connsiteX4" fmla="*/ 1466925 w 1898452"/>
                <a:gd name="connsiteY4" fmla="*/ 1484616 h 2451589"/>
                <a:gd name="connsiteX5" fmla="*/ 551184 w 1898452"/>
                <a:gd name="connsiteY5" fmla="*/ 2107221 h 2451589"/>
                <a:gd name="connsiteX6" fmla="*/ 318766 w 1898452"/>
                <a:gd name="connsiteY6" fmla="*/ 2451589 h 2451589"/>
                <a:gd name="connsiteX0" fmla="*/ 0 w 1836664"/>
                <a:gd name="connsiteY0" fmla="*/ 0 h 2451589"/>
                <a:gd name="connsiteX1" fmla="*/ 1166192 w 1836664"/>
                <a:gd name="connsiteY1" fmla="*/ 119269 h 2451589"/>
                <a:gd name="connsiteX2" fmla="*/ 1791769 w 1836664"/>
                <a:gd name="connsiteY2" fmla="*/ 463577 h 2451589"/>
                <a:gd name="connsiteX3" fmla="*/ 1751343 w 1836664"/>
                <a:gd name="connsiteY3" fmla="*/ 1125563 h 2451589"/>
                <a:gd name="connsiteX4" fmla="*/ 1466925 w 1836664"/>
                <a:gd name="connsiteY4" fmla="*/ 1484616 h 2451589"/>
                <a:gd name="connsiteX5" fmla="*/ 551184 w 1836664"/>
                <a:gd name="connsiteY5" fmla="*/ 2107221 h 2451589"/>
                <a:gd name="connsiteX6" fmla="*/ 318766 w 1836664"/>
                <a:gd name="connsiteY6" fmla="*/ 2451589 h 2451589"/>
                <a:gd name="connsiteX0" fmla="*/ 0 w 1853943"/>
                <a:gd name="connsiteY0" fmla="*/ 0 h 2451589"/>
                <a:gd name="connsiteX1" fmla="*/ 1166192 w 1853943"/>
                <a:gd name="connsiteY1" fmla="*/ 119269 h 2451589"/>
                <a:gd name="connsiteX2" fmla="*/ 1791769 w 1853943"/>
                <a:gd name="connsiteY2" fmla="*/ 463577 h 2451589"/>
                <a:gd name="connsiteX3" fmla="*/ 1751343 w 1853943"/>
                <a:gd name="connsiteY3" fmla="*/ 1125563 h 2451589"/>
                <a:gd name="connsiteX4" fmla="*/ 1083998 w 1853943"/>
                <a:gd name="connsiteY4" fmla="*/ 1616516 h 2451589"/>
                <a:gd name="connsiteX5" fmla="*/ 551184 w 1853943"/>
                <a:gd name="connsiteY5" fmla="*/ 2107221 h 2451589"/>
                <a:gd name="connsiteX6" fmla="*/ 318766 w 1853943"/>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551184 w 1829060"/>
                <a:gd name="connsiteY5" fmla="*/ 2107221 h 2451589"/>
                <a:gd name="connsiteX6" fmla="*/ 318766 w 1829060"/>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368045 w 1829060"/>
                <a:gd name="connsiteY5" fmla="*/ 2107221 h 2451589"/>
                <a:gd name="connsiteX6" fmla="*/ 318766 w 1829060"/>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368045 w 1829060"/>
                <a:gd name="connsiteY5" fmla="*/ 2107221 h 2451589"/>
                <a:gd name="connsiteX6" fmla="*/ 102329 w 1829060"/>
                <a:gd name="connsiteY6" fmla="*/ 2451589 h 2451589"/>
                <a:gd name="connsiteX0" fmla="*/ 0 w 1846589"/>
                <a:gd name="connsiteY0" fmla="*/ 0 h 2451589"/>
                <a:gd name="connsiteX1" fmla="*/ 1166192 w 1846589"/>
                <a:gd name="connsiteY1" fmla="*/ 119269 h 2451589"/>
                <a:gd name="connsiteX2" fmla="*/ 1791769 w 1846589"/>
                <a:gd name="connsiteY2" fmla="*/ 463577 h 2451589"/>
                <a:gd name="connsiteX3" fmla="*/ 1734694 w 1846589"/>
                <a:gd name="connsiteY3" fmla="*/ 1138752 h 2451589"/>
                <a:gd name="connsiteX4" fmla="*/ 1083998 w 1846589"/>
                <a:gd name="connsiteY4" fmla="*/ 1616516 h 2451589"/>
                <a:gd name="connsiteX5" fmla="*/ 368045 w 1846589"/>
                <a:gd name="connsiteY5" fmla="*/ 2107221 h 2451589"/>
                <a:gd name="connsiteX6" fmla="*/ 102329 w 1846589"/>
                <a:gd name="connsiteY6" fmla="*/ 2451589 h 2451589"/>
                <a:gd name="connsiteX0" fmla="*/ 0 w 1868173"/>
                <a:gd name="connsiteY0" fmla="*/ 0 h 2451589"/>
                <a:gd name="connsiteX1" fmla="*/ 1166192 w 1868173"/>
                <a:gd name="connsiteY1" fmla="*/ 119269 h 2451589"/>
                <a:gd name="connsiteX2" fmla="*/ 1791769 w 1868173"/>
                <a:gd name="connsiteY2" fmla="*/ 463577 h 2451589"/>
                <a:gd name="connsiteX3" fmla="*/ 1734694 w 1868173"/>
                <a:gd name="connsiteY3" fmla="*/ 1138752 h 2451589"/>
                <a:gd name="connsiteX4" fmla="*/ 1083998 w 1868173"/>
                <a:gd name="connsiteY4" fmla="*/ 1616516 h 2451589"/>
                <a:gd name="connsiteX5" fmla="*/ 368045 w 1868173"/>
                <a:gd name="connsiteY5" fmla="*/ 2107221 h 2451589"/>
                <a:gd name="connsiteX6" fmla="*/ 102329 w 1868173"/>
                <a:gd name="connsiteY6" fmla="*/ 2451589 h 2451589"/>
                <a:gd name="connsiteX0" fmla="*/ 0 w 1769140"/>
                <a:gd name="connsiteY0" fmla="*/ 0 h 2451589"/>
                <a:gd name="connsiteX1" fmla="*/ 1166192 w 1769140"/>
                <a:gd name="connsiteY1" fmla="*/ 119269 h 2451589"/>
                <a:gd name="connsiteX2" fmla="*/ 1625279 w 1769140"/>
                <a:gd name="connsiteY2" fmla="*/ 507226 h 2451589"/>
                <a:gd name="connsiteX3" fmla="*/ 1734694 w 1769140"/>
                <a:gd name="connsiteY3" fmla="*/ 1138752 h 2451589"/>
                <a:gd name="connsiteX4" fmla="*/ 1083998 w 1769140"/>
                <a:gd name="connsiteY4" fmla="*/ 1616516 h 2451589"/>
                <a:gd name="connsiteX5" fmla="*/ 368045 w 1769140"/>
                <a:gd name="connsiteY5" fmla="*/ 2107221 h 2451589"/>
                <a:gd name="connsiteX6" fmla="*/ 102329 w 1769140"/>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368045 w 1660501"/>
                <a:gd name="connsiteY5" fmla="*/ 2107221 h 2451589"/>
                <a:gd name="connsiteX6" fmla="*/ 102329 w 1660501"/>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401344 w 1660501"/>
                <a:gd name="connsiteY5" fmla="*/ 2034472 h 2451589"/>
                <a:gd name="connsiteX6" fmla="*/ 102329 w 1660501"/>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401344 w 1660501"/>
                <a:gd name="connsiteY5" fmla="*/ 2034472 h 2451589"/>
                <a:gd name="connsiteX6" fmla="*/ 285468 w 1660501"/>
                <a:gd name="connsiteY6" fmla="*/ 2451589 h 2451589"/>
                <a:gd name="connsiteX0" fmla="*/ 0 w 1660501"/>
                <a:gd name="connsiteY0" fmla="*/ 0 h 2494284"/>
                <a:gd name="connsiteX1" fmla="*/ 1166192 w 1660501"/>
                <a:gd name="connsiteY1" fmla="*/ 119269 h 2494284"/>
                <a:gd name="connsiteX2" fmla="*/ 1625279 w 1660501"/>
                <a:gd name="connsiteY2" fmla="*/ 507226 h 2494284"/>
                <a:gd name="connsiteX3" fmla="*/ 1568204 w 1660501"/>
                <a:gd name="connsiteY3" fmla="*/ 1138752 h 2494284"/>
                <a:gd name="connsiteX4" fmla="*/ 1083998 w 1660501"/>
                <a:gd name="connsiteY4" fmla="*/ 1616516 h 2494284"/>
                <a:gd name="connsiteX5" fmla="*/ 401344 w 1660501"/>
                <a:gd name="connsiteY5" fmla="*/ 2034472 h 2494284"/>
                <a:gd name="connsiteX6" fmla="*/ 141870 w 1660501"/>
                <a:gd name="connsiteY6" fmla="*/ 2494284 h 2494284"/>
                <a:gd name="connsiteX0" fmla="*/ 0 w 1660501"/>
                <a:gd name="connsiteY0" fmla="*/ 0 h 2494284"/>
                <a:gd name="connsiteX1" fmla="*/ 1166192 w 1660501"/>
                <a:gd name="connsiteY1" fmla="*/ 119269 h 2494284"/>
                <a:gd name="connsiteX2" fmla="*/ 1625279 w 1660501"/>
                <a:gd name="connsiteY2" fmla="*/ 507226 h 2494284"/>
                <a:gd name="connsiteX3" fmla="*/ 1568204 w 1660501"/>
                <a:gd name="connsiteY3" fmla="*/ 1138752 h 2494284"/>
                <a:gd name="connsiteX4" fmla="*/ 1083998 w 1660501"/>
                <a:gd name="connsiteY4" fmla="*/ 1616516 h 2494284"/>
                <a:gd name="connsiteX5" fmla="*/ 233813 w 1660501"/>
                <a:gd name="connsiteY5" fmla="*/ 2023798 h 2494284"/>
                <a:gd name="connsiteX6" fmla="*/ 141870 w 1660501"/>
                <a:gd name="connsiteY6" fmla="*/ 2494284 h 2494284"/>
                <a:gd name="connsiteX0" fmla="*/ 0 w 1662266"/>
                <a:gd name="connsiteY0" fmla="*/ 0 h 2494284"/>
                <a:gd name="connsiteX1" fmla="*/ 1142259 w 1662266"/>
                <a:gd name="connsiteY1" fmla="*/ 236681 h 2494284"/>
                <a:gd name="connsiteX2" fmla="*/ 1625279 w 1662266"/>
                <a:gd name="connsiteY2" fmla="*/ 507226 h 2494284"/>
                <a:gd name="connsiteX3" fmla="*/ 1568204 w 1662266"/>
                <a:gd name="connsiteY3" fmla="*/ 1138752 h 2494284"/>
                <a:gd name="connsiteX4" fmla="*/ 1083998 w 1662266"/>
                <a:gd name="connsiteY4" fmla="*/ 1616516 h 2494284"/>
                <a:gd name="connsiteX5" fmla="*/ 233813 w 1662266"/>
                <a:gd name="connsiteY5" fmla="*/ 2023798 h 2494284"/>
                <a:gd name="connsiteX6" fmla="*/ 141870 w 1662266"/>
                <a:gd name="connsiteY6" fmla="*/ 2494284 h 2494284"/>
                <a:gd name="connsiteX0" fmla="*/ 0 w 1753485"/>
                <a:gd name="connsiteY0" fmla="*/ 0 h 2494284"/>
                <a:gd name="connsiteX1" fmla="*/ 1142259 w 1753485"/>
                <a:gd name="connsiteY1" fmla="*/ 236681 h 2494284"/>
                <a:gd name="connsiteX2" fmla="*/ 1732977 w 1753485"/>
                <a:gd name="connsiteY2" fmla="*/ 710027 h 2494284"/>
                <a:gd name="connsiteX3" fmla="*/ 1568204 w 1753485"/>
                <a:gd name="connsiteY3" fmla="*/ 1138752 h 2494284"/>
                <a:gd name="connsiteX4" fmla="*/ 1083998 w 1753485"/>
                <a:gd name="connsiteY4" fmla="*/ 1616516 h 2494284"/>
                <a:gd name="connsiteX5" fmla="*/ 233813 w 1753485"/>
                <a:gd name="connsiteY5" fmla="*/ 2023798 h 2494284"/>
                <a:gd name="connsiteX6" fmla="*/ 141870 w 1753485"/>
                <a:gd name="connsiteY6" fmla="*/ 2494284 h 2494284"/>
                <a:gd name="connsiteX0" fmla="*/ 0 w 1630300"/>
                <a:gd name="connsiteY0" fmla="*/ 0 h 2494284"/>
                <a:gd name="connsiteX1" fmla="*/ 1142259 w 1630300"/>
                <a:gd name="connsiteY1" fmla="*/ 236681 h 2494284"/>
                <a:gd name="connsiteX2" fmla="*/ 1577413 w 1630300"/>
                <a:gd name="connsiteY2" fmla="*/ 699354 h 2494284"/>
                <a:gd name="connsiteX3" fmla="*/ 1568204 w 1630300"/>
                <a:gd name="connsiteY3" fmla="*/ 1138752 h 2494284"/>
                <a:gd name="connsiteX4" fmla="*/ 1083998 w 1630300"/>
                <a:gd name="connsiteY4" fmla="*/ 1616516 h 2494284"/>
                <a:gd name="connsiteX5" fmla="*/ 233813 w 1630300"/>
                <a:gd name="connsiteY5" fmla="*/ 2023798 h 2494284"/>
                <a:gd name="connsiteX6" fmla="*/ 141870 w 1630300"/>
                <a:gd name="connsiteY6" fmla="*/ 2494284 h 2494284"/>
                <a:gd name="connsiteX0" fmla="*/ 0 w 1591529"/>
                <a:gd name="connsiteY0" fmla="*/ 0 h 2494284"/>
                <a:gd name="connsiteX1" fmla="*/ 1142259 w 1591529"/>
                <a:gd name="connsiteY1" fmla="*/ 236681 h 2494284"/>
                <a:gd name="connsiteX2" fmla="*/ 1577413 w 1591529"/>
                <a:gd name="connsiteY2" fmla="*/ 699354 h 2494284"/>
                <a:gd name="connsiteX3" fmla="*/ 1448539 w 1591529"/>
                <a:gd name="connsiteY3" fmla="*/ 1288184 h 2494284"/>
                <a:gd name="connsiteX4" fmla="*/ 1083998 w 1591529"/>
                <a:gd name="connsiteY4" fmla="*/ 1616516 h 2494284"/>
                <a:gd name="connsiteX5" fmla="*/ 233813 w 1591529"/>
                <a:gd name="connsiteY5" fmla="*/ 2023798 h 2494284"/>
                <a:gd name="connsiteX6" fmla="*/ 141870 w 1591529"/>
                <a:gd name="connsiteY6" fmla="*/ 2494284 h 2494284"/>
                <a:gd name="connsiteX0" fmla="*/ 0 w 1599389"/>
                <a:gd name="connsiteY0" fmla="*/ 0 h 2494284"/>
                <a:gd name="connsiteX1" fmla="*/ 1142259 w 1599389"/>
                <a:gd name="connsiteY1" fmla="*/ 236681 h 2494284"/>
                <a:gd name="connsiteX2" fmla="*/ 1577413 w 1599389"/>
                <a:gd name="connsiteY2" fmla="*/ 699354 h 2494284"/>
                <a:gd name="connsiteX3" fmla="*/ 1448539 w 1599389"/>
                <a:gd name="connsiteY3" fmla="*/ 1288184 h 2494284"/>
                <a:gd name="connsiteX4" fmla="*/ 713038 w 1599389"/>
                <a:gd name="connsiteY4" fmla="*/ 1712579 h 2494284"/>
                <a:gd name="connsiteX5" fmla="*/ 233813 w 1599389"/>
                <a:gd name="connsiteY5" fmla="*/ 2023798 h 2494284"/>
                <a:gd name="connsiteX6" fmla="*/ 141870 w 1599389"/>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233813 w 1588623"/>
                <a:gd name="connsiteY5" fmla="*/ 2023798 h 2494284"/>
                <a:gd name="connsiteX6" fmla="*/ 141870 w 1588623"/>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1262055 w 1588623"/>
                <a:gd name="connsiteY5" fmla="*/ 2164563 h 2494284"/>
                <a:gd name="connsiteX6" fmla="*/ 141870 w 1588623"/>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1262055 w 1588623"/>
                <a:gd name="connsiteY5" fmla="*/ 2164563 h 2494284"/>
                <a:gd name="connsiteX6" fmla="*/ 141870 w 1588623"/>
                <a:gd name="connsiteY6" fmla="*/ 2494284 h 2494284"/>
                <a:gd name="connsiteX0" fmla="*/ 0 w 1589252"/>
                <a:gd name="connsiteY0" fmla="*/ 0 h 2494284"/>
                <a:gd name="connsiteX1" fmla="*/ 1142259 w 1589252"/>
                <a:gd name="connsiteY1" fmla="*/ 236681 h 2494284"/>
                <a:gd name="connsiteX2" fmla="*/ 1577413 w 1589252"/>
                <a:gd name="connsiteY2" fmla="*/ 699354 h 2494284"/>
                <a:gd name="connsiteX3" fmla="*/ 1448539 w 1589252"/>
                <a:gd name="connsiteY3" fmla="*/ 1288184 h 2494284"/>
                <a:gd name="connsiteX4" fmla="*/ 1262055 w 1589252"/>
                <a:gd name="connsiteY4" fmla="*/ 2164563 h 2494284"/>
                <a:gd name="connsiteX5" fmla="*/ 141870 w 1589252"/>
                <a:gd name="connsiteY5" fmla="*/ 2494284 h 2494284"/>
                <a:gd name="connsiteX0" fmla="*/ 0 w 1579971"/>
                <a:gd name="connsiteY0" fmla="*/ 0 h 2494284"/>
                <a:gd name="connsiteX1" fmla="*/ 1142259 w 1579971"/>
                <a:gd name="connsiteY1" fmla="*/ 236681 h 2494284"/>
                <a:gd name="connsiteX2" fmla="*/ 1577413 w 1579971"/>
                <a:gd name="connsiteY2" fmla="*/ 699354 h 2494284"/>
                <a:gd name="connsiteX3" fmla="*/ 1262055 w 1579971"/>
                <a:gd name="connsiteY3" fmla="*/ 2164563 h 2494284"/>
                <a:gd name="connsiteX4" fmla="*/ 141870 w 1579971"/>
                <a:gd name="connsiteY4" fmla="*/ 2494284 h 2494284"/>
                <a:gd name="connsiteX0" fmla="*/ 0 w 1668642"/>
                <a:gd name="connsiteY0" fmla="*/ 0 h 2494284"/>
                <a:gd name="connsiteX1" fmla="*/ 1142259 w 1668642"/>
                <a:gd name="connsiteY1" fmla="*/ 236681 h 2494284"/>
                <a:gd name="connsiteX2" fmla="*/ 1577413 w 1668642"/>
                <a:gd name="connsiteY2" fmla="*/ 699354 h 2494284"/>
                <a:gd name="connsiteX3" fmla="*/ 1528636 w 1668642"/>
                <a:gd name="connsiteY3" fmla="*/ 1619098 h 2494284"/>
                <a:gd name="connsiteX4" fmla="*/ 141870 w 1668642"/>
                <a:gd name="connsiteY4" fmla="*/ 2494284 h 2494284"/>
                <a:gd name="connsiteX0" fmla="*/ 0 w 1668642"/>
                <a:gd name="connsiteY0" fmla="*/ 0 h 2265540"/>
                <a:gd name="connsiteX1" fmla="*/ 1142259 w 1668642"/>
                <a:gd name="connsiteY1" fmla="*/ 236681 h 2265540"/>
                <a:gd name="connsiteX2" fmla="*/ 1577413 w 1668642"/>
                <a:gd name="connsiteY2" fmla="*/ 699354 h 2265540"/>
                <a:gd name="connsiteX3" fmla="*/ 1528636 w 1668642"/>
                <a:gd name="connsiteY3" fmla="*/ 1619098 h 2265540"/>
                <a:gd name="connsiteX4" fmla="*/ 1132028 w 1668642"/>
                <a:gd name="connsiteY4" fmla="*/ 2265540 h 2265540"/>
                <a:gd name="connsiteX0" fmla="*/ 0 w 1668642"/>
                <a:gd name="connsiteY0" fmla="*/ 0 h 2142371"/>
                <a:gd name="connsiteX1" fmla="*/ 1142259 w 1668642"/>
                <a:gd name="connsiteY1" fmla="*/ 236681 h 2142371"/>
                <a:gd name="connsiteX2" fmla="*/ 1577413 w 1668642"/>
                <a:gd name="connsiteY2" fmla="*/ 699354 h 2142371"/>
                <a:gd name="connsiteX3" fmla="*/ 1528636 w 1668642"/>
                <a:gd name="connsiteY3" fmla="*/ 1619098 h 2142371"/>
                <a:gd name="connsiteX4" fmla="*/ 1112986 w 1668642"/>
                <a:gd name="connsiteY4" fmla="*/ 2142371 h 2142371"/>
                <a:gd name="connsiteX0" fmla="*/ 0 w 1668642"/>
                <a:gd name="connsiteY0" fmla="*/ 0 h 2247945"/>
                <a:gd name="connsiteX1" fmla="*/ 1142259 w 1668642"/>
                <a:gd name="connsiteY1" fmla="*/ 236681 h 2247945"/>
                <a:gd name="connsiteX2" fmla="*/ 1577413 w 1668642"/>
                <a:gd name="connsiteY2" fmla="*/ 699354 h 2247945"/>
                <a:gd name="connsiteX3" fmla="*/ 1528636 w 1668642"/>
                <a:gd name="connsiteY3" fmla="*/ 1619098 h 2247945"/>
                <a:gd name="connsiteX4" fmla="*/ 960655 w 1668642"/>
                <a:gd name="connsiteY4" fmla="*/ 2247945 h 2247945"/>
                <a:gd name="connsiteX0" fmla="*/ 0 w 1731515"/>
                <a:gd name="connsiteY0" fmla="*/ 0 h 2247945"/>
                <a:gd name="connsiteX1" fmla="*/ 1142259 w 1731515"/>
                <a:gd name="connsiteY1" fmla="*/ 236681 h 2247945"/>
                <a:gd name="connsiteX2" fmla="*/ 1691662 w 1731515"/>
                <a:gd name="connsiteY2" fmla="*/ 840119 h 2247945"/>
                <a:gd name="connsiteX3" fmla="*/ 1528636 w 1731515"/>
                <a:gd name="connsiteY3" fmla="*/ 1619098 h 2247945"/>
                <a:gd name="connsiteX4" fmla="*/ 960655 w 1731515"/>
                <a:gd name="connsiteY4" fmla="*/ 2247945 h 2247945"/>
                <a:gd name="connsiteX0" fmla="*/ 0 w 1731515"/>
                <a:gd name="connsiteY0" fmla="*/ 0 h 2304047"/>
                <a:gd name="connsiteX1" fmla="*/ 1142259 w 1731515"/>
                <a:gd name="connsiteY1" fmla="*/ 236681 h 2304047"/>
                <a:gd name="connsiteX2" fmla="*/ 1691662 w 1731515"/>
                <a:gd name="connsiteY2" fmla="*/ 840119 h 2304047"/>
                <a:gd name="connsiteX3" fmla="*/ 1528636 w 1731515"/>
                <a:gd name="connsiteY3" fmla="*/ 1619098 h 2304047"/>
                <a:gd name="connsiteX4" fmla="*/ 763341 w 1731515"/>
                <a:gd name="connsiteY4" fmla="*/ 2304047 h 2304047"/>
                <a:gd name="connsiteX0" fmla="*/ 0 w 1678774"/>
                <a:gd name="connsiteY0" fmla="*/ 0 h 2304047"/>
                <a:gd name="connsiteX1" fmla="*/ 1142259 w 1678774"/>
                <a:gd name="connsiteY1" fmla="*/ 236681 h 2304047"/>
                <a:gd name="connsiteX2" fmla="*/ 1600594 w 1678774"/>
                <a:gd name="connsiteY2" fmla="*/ 840119 h 2304047"/>
                <a:gd name="connsiteX3" fmla="*/ 1528636 w 1678774"/>
                <a:gd name="connsiteY3" fmla="*/ 1619098 h 2304047"/>
                <a:gd name="connsiteX4" fmla="*/ 763341 w 1678774"/>
                <a:gd name="connsiteY4" fmla="*/ 2304047 h 2304047"/>
                <a:gd name="connsiteX0" fmla="*/ 0 w 1691771"/>
                <a:gd name="connsiteY0" fmla="*/ 0 h 2304047"/>
                <a:gd name="connsiteX1" fmla="*/ 929767 w 1691771"/>
                <a:gd name="connsiteY1" fmla="*/ 222656 h 2304047"/>
                <a:gd name="connsiteX2" fmla="*/ 1600594 w 1691771"/>
                <a:gd name="connsiteY2" fmla="*/ 840119 h 2304047"/>
                <a:gd name="connsiteX3" fmla="*/ 1528636 w 1691771"/>
                <a:gd name="connsiteY3" fmla="*/ 1619098 h 2304047"/>
                <a:gd name="connsiteX4" fmla="*/ 763341 w 1691771"/>
                <a:gd name="connsiteY4" fmla="*/ 2304047 h 2304047"/>
                <a:gd name="connsiteX0" fmla="*/ 0 w 1630836"/>
                <a:gd name="connsiteY0" fmla="*/ 0 h 2304047"/>
                <a:gd name="connsiteX1" fmla="*/ 929767 w 1630836"/>
                <a:gd name="connsiteY1" fmla="*/ 222656 h 2304047"/>
                <a:gd name="connsiteX2" fmla="*/ 1600594 w 1630836"/>
                <a:gd name="connsiteY2" fmla="*/ 840119 h 2304047"/>
                <a:gd name="connsiteX3" fmla="*/ 1376855 w 1630836"/>
                <a:gd name="connsiteY3" fmla="*/ 1619098 h 2304047"/>
                <a:gd name="connsiteX4" fmla="*/ 763341 w 1630836"/>
                <a:gd name="connsiteY4" fmla="*/ 2304047 h 2304047"/>
                <a:gd name="connsiteX0" fmla="*/ 0 w 1523668"/>
                <a:gd name="connsiteY0" fmla="*/ 0 h 2304047"/>
                <a:gd name="connsiteX1" fmla="*/ 929767 w 1523668"/>
                <a:gd name="connsiteY1" fmla="*/ 222656 h 2304047"/>
                <a:gd name="connsiteX2" fmla="*/ 1433635 w 1523668"/>
                <a:gd name="connsiteY2" fmla="*/ 952324 h 2304047"/>
                <a:gd name="connsiteX3" fmla="*/ 1376855 w 1523668"/>
                <a:gd name="connsiteY3" fmla="*/ 1619098 h 2304047"/>
                <a:gd name="connsiteX4" fmla="*/ 763341 w 1523668"/>
                <a:gd name="connsiteY4" fmla="*/ 2304047 h 2304047"/>
                <a:gd name="connsiteX0" fmla="*/ 0 w 1476146"/>
                <a:gd name="connsiteY0" fmla="*/ 0 h 2304047"/>
                <a:gd name="connsiteX1" fmla="*/ 929767 w 1476146"/>
                <a:gd name="connsiteY1" fmla="*/ 222656 h 2304047"/>
                <a:gd name="connsiteX2" fmla="*/ 1433635 w 1476146"/>
                <a:gd name="connsiteY2" fmla="*/ 952324 h 2304047"/>
                <a:gd name="connsiteX3" fmla="*/ 1285787 w 1476146"/>
                <a:gd name="connsiteY3" fmla="*/ 1633124 h 2304047"/>
                <a:gd name="connsiteX4" fmla="*/ 763341 w 1476146"/>
                <a:gd name="connsiteY4" fmla="*/ 2304047 h 2304047"/>
                <a:gd name="connsiteX0" fmla="*/ 0 w 1461619"/>
                <a:gd name="connsiteY0" fmla="*/ 0 h 2304047"/>
                <a:gd name="connsiteX1" fmla="*/ 929767 w 1461619"/>
                <a:gd name="connsiteY1" fmla="*/ 222656 h 2304047"/>
                <a:gd name="connsiteX2" fmla="*/ 1433635 w 1461619"/>
                <a:gd name="connsiteY2" fmla="*/ 952324 h 2304047"/>
                <a:gd name="connsiteX3" fmla="*/ 1285787 w 1461619"/>
                <a:gd name="connsiteY3" fmla="*/ 1633124 h 2304047"/>
                <a:gd name="connsiteX4" fmla="*/ 763341 w 1461619"/>
                <a:gd name="connsiteY4" fmla="*/ 2304047 h 2304047"/>
                <a:gd name="connsiteX0" fmla="*/ 0 w 1456432"/>
                <a:gd name="connsiteY0" fmla="*/ 0 h 2304047"/>
                <a:gd name="connsiteX1" fmla="*/ 929767 w 1456432"/>
                <a:gd name="connsiteY1" fmla="*/ 222656 h 2304047"/>
                <a:gd name="connsiteX2" fmla="*/ 1433635 w 1456432"/>
                <a:gd name="connsiteY2" fmla="*/ 952324 h 2304047"/>
                <a:gd name="connsiteX3" fmla="*/ 1285787 w 1456432"/>
                <a:gd name="connsiteY3" fmla="*/ 1633124 h 2304047"/>
                <a:gd name="connsiteX4" fmla="*/ 763341 w 1456432"/>
                <a:gd name="connsiteY4" fmla="*/ 2304047 h 2304047"/>
                <a:gd name="connsiteX0" fmla="*/ 0 w 1449521"/>
                <a:gd name="connsiteY0" fmla="*/ 0 h 2304047"/>
                <a:gd name="connsiteX1" fmla="*/ 929767 w 1449521"/>
                <a:gd name="connsiteY1" fmla="*/ 222656 h 2304047"/>
                <a:gd name="connsiteX2" fmla="*/ 1433635 w 1449521"/>
                <a:gd name="connsiteY2" fmla="*/ 952324 h 2304047"/>
                <a:gd name="connsiteX3" fmla="*/ 1285787 w 1449521"/>
                <a:gd name="connsiteY3" fmla="*/ 1633124 h 2304047"/>
                <a:gd name="connsiteX4" fmla="*/ 763341 w 1449521"/>
                <a:gd name="connsiteY4" fmla="*/ 2304047 h 2304047"/>
                <a:gd name="connsiteX0" fmla="*/ 0 w 1435847"/>
                <a:gd name="connsiteY0" fmla="*/ 0 h 2304047"/>
                <a:gd name="connsiteX1" fmla="*/ 929767 w 1435847"/>
                <a:gd name="connsiteY1" fmla="*/ 222656 h 2304047"/>
                <a:gd name="connsiteX2" fmla="*/ 1418456 w 1435847"/>
                <a:gd name="connsiteY2" fmla="*/ 910248 h 2304047"/>
                <a:gd name="connsiteX3" fmla="*/ 1285787 w 1435847"/>
                <a:gd name="connsiteY3" fmla="*/ 1633124 h 2304047"/>
                <a:gd name="connsiteX4" fmla="*/ 763341 w 1435847"/>
                <a:gd name="connsiteY4" fmla="*/ 2304047 h 2304047"/>
                <a:gd name="connsiteX0" fmla="*/ 0 w 1419184"/>
                <a:gd name="connsiteY0" fmla="*/ 0 h 2304047"/>
                <a:gd name="connsiteX1" fmla="*/ 929767 w 1419184"/>
                <a:gd name="connsiteY1" fmla="*/ 222656 h 2304047"/>
                <a:gd name="connsiteX2" fmla="*/ 1418456 w 1419184"/>
                <a:gd name="connsiteY2" fmla="*/ 910248 h 2304047"/>
                <a:gd name="connsiteX3" fmla="*/ 1285787 w 1419184"/>
                <a:gd name="connsiteY3" fmla="*/ 1633124 h 2304047"/>
                <a:gd name="connsiteX4" fmla="*/ 763341 w 1419184"/>
                <a:gd name="connsiteY4" fmla="*/ 2304047 h 2304047"/>
                <a:gd name="connsiteX0" fmla="*/ 0 w 1420458"/>
                <a:gd name="connsiteY0" fmla="*/ 0 h 2304047"/>
                <a:gd name="connsiteX1" fmla="*/ 929767 w 1420458"/>
                <a:gd name="connsiteY1" fmla="*/ 222656 h 2304047"/>
                <a:gd name="connsiteX2" fmla="*/ 1418456 w 1420458"/>
                <a:gd name="connsiteY2" fmla="*/ 910248 h 2304047"/>
                <a:gd name="connsiteX3" fmla="*/ 1285787 w 1420458"/>
                <a:gd name="connsiteY3" fmla="*/ 1633124 h 2304047"/>
                <a:gd name="connsiteX4" fmla="*/ 763341 w 1420458"/>
                <a:gd name="connsiteY4" fmla="*/ 2304047 h 2304047"/>
                <a:gd name="connsiteX0" fmla="*/ 0 w 1424400"/>
                <a:gd name="connsiteY0" fmla="*/ 0 h 2304047"/>
                <a:gd name="connsiteX1" fmla="*/ 929767 w 1424400"/>
                <a:gd name="connsiteY1" fmla="*/ 222656 h 2304047"/>
                <a:gd name="connsiteX2" fmla="*/ 1418456 w 1424400"/>
                <a:gd name="connsiteY2" fmla="*/ 910248 h 2304047"/>
                <a:gd name="connsiteX3" fmla="*/ 1285787 w 1424400"/>
                <a:gd name="connsiteY3" fmla="*/ 1633124 h 2304047"/>
                <a:gd name="connsiteX4" fmla="*/ 763341 w 1424400"/>
                <a:gd name="connsiteY4" fmla="*/ 2304047 h 2304047"/>
                <a:gd name="connsiteX0" fmla="*/ 0 w 1434026"/>
                <a:gd name="connsiteY0" fmla="*/ 0 h 2304047"/>
                <a:gd name="connsiteX1" fmla="*/ 929767 w 1434026"/>
                <a:gd name="connsiteY1" fmla="*/ 222656 h 2304047"/>
                <a:gd name="connsiteX2" fmla="*/ 1418456 w 1434026"/>
                <a:gd name="connsiteY2" fmla="*/ 910248 h 2304047"/>
                <a:gd name="connsiteX3" fmla="*/ 1240253 w 1434026"/>
                <a:gd name="connsiteY3" fmla="*/ 1885583 h 2304047"/>
                <a:gd name="connsiteX4" fmla="*/ 763341 w 1434026"/>
                <a:gd name="connsiteY4" fmla="*/ 2304047 h 2304047"/>
                <a:gd name="connsiteX0" fmla="*/ 0 w 1434026"/>
                <a:gd name="connsiteY0" fmla="*/ 0 h 2304047"/>
                <a:gd name="connsiteX1" fmla="*/ 929767 w 1434026"/>
                <a:gd name="connsiteY1" fmla="*/ 222656 h 2304047"/>
                <a:gd name="connsiteX2" fmla="*/ 1418456 w 1434026"/>
                <a:gd name="connsiteY2" fmla="*/ 910248 h 2304047"/>
                <a:gd name="connsiteX3" fmla="*/ 1240253 w 1434026"/>
                <a:gd name="connsiteY3" fmla="*/ 1927661 h 2304047"/>
                <a:gd name="connsiteX4" fmla="*/ 763341 w 1434026"/>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69737 h 2304047"/>
                <a:gd name="connsiteX4" fmla="*/ 763341 w 1440175"/>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69737 h 2304047"/>
                <a:gd name="connsiteX4" fmla="*/ 581204 w 1440175"/>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13634 h 2304047"/>
                <a:gd name="connsiteX4" fmla="*/ 581204 w 1440175"/>
                <a:gd name="connsiteY4" fmla="*/ 2304047 h 2304047"/>
                <a:gd name="connsiteX0" fmla="*/ 0 w 1451903"/>
                <a:gd name="connsiteY0" fmla="*/ 0 h 2304047"/>
                <a:gd name="connsiteX1" fmla="*/ 929767 w 1451903"/>
                <a:gd name="connsiteY1" fmla="*/ 222656 h 2304047"/>
                <a:gd name="connsiteX2" fmla="*/ 1418456 w 1451903"/>
                <a:gd name="connsiteY2" fmla="*/ 910248 h 2304047"/>
                <a:gd name="connsiteX3" fmla="*/ 1270610 w 1451903"/>
                <a:gd name="connsiteY3" fmla="*/ 1913634 h 2304047"/>
                <a:gd name="connsiteX4" fmla="*/ 581204 w 1451903"/>
                <a:gd name="connsiteY4" fmla="*/ 2304047 h 2304047"/>
                <a:gd name="connsiteX0" fmla="*/ 0 w 1464309"/>
                <a:gd name="connsiteY0" fmla="*/ 0 h 2304047"/>
                <a:gd name="connsiteX1" fmla="*/ 929767 w 1464309"/>
                <a:gd name="connsiteY1" fmla="*/ 222656 h 2304047"/>
                <a:gd name="connsiteX2" fmla="*/ 1418456 w 1464309"/>
                <a:gd name="connsiteY2" fmla="*/ 910248 h 2304047"/>
                <a:gd name="connsiteX3" fmla="*/ 1270610 w 1464309"/>
                <a:gd name="connsiteY3" fmla="*/ 1913634 h 2304047"/>
                <a:gd name="connsiteX4" fmla="*/ 581204 w 1464309"/>
                <a:gd name="connsiteY4" fmla="*/ 2304047 h 2304047"/>
                <a:gd name="connsiteX0" fmla="*/ 0 w 1484600"/>
                <a:gd name="connsiteY0" fmla="*/ 0 h 2304047"/>
                <a:gd name="connsiteX1" fmla="*/ 929767 w 1484600"/>
                <a:gd name="connsiteY1" fmla="*/ 222656 h 2304047"/>
                <a:gd name="connsiteX2" fmla="*/ 1448813 w 1484600"/>
                <a:gd name="connsiteY2" fmla="*/ 882196 h 2304047"/>
                <a:gd name="connsiteX3" fmla="*/ 1270610 w 1484600"/>
                <a:gd name="connsiteY3" fmla="*/ 1913634 h 2304047"/>
                <a:gd name="connsiteX4" fmla="*/ 581204 w 1484600"/>
                <a:gd name="connsiteY4" fmla="*/ 2304047 h 230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600" h="2304047">
                  <a:moveTo>
                    <a:pt x="0" y="0"/>
                  </a:moveTo>
                  <a:cubicBezTo>
                    <a:pt x="424070" y="25400"/>
                    <a:pt x="688298" y="75623"/>
                    <a:pt x="929767" y="222656"/>
                  </a:cubicBezTo>
                  <a:cubicBezTo>
                    <a:pt x="1171236" y="369689"/>
                    <a:pt x="1392006" y="600366"/>
                    <a:pt x="1448813" y="882196"/>
                  </a:cubicBezTo>
                  <a:cubicBezTo>
                    <a:pt x="1505620" y="1164026"/>
                    <a:pt x="1525044" y="1586428"/>
                    <a:pt x="1270610" y="1913634"/>
                  </a:cubicBezTo>
                  <a:cubicBezTo>
                    <a:pt x="1155758" y="2068243"/>
                    <a:pt x="634213" y="2257665"/>
                    <a:pt x="581204" y="2304047"/>
                  </a:cubicBezTo>
                </a:path>
              </a:pathLst>
            </a:custGeom>
            <a:noFill/>
            <a:ln w="76200">
              <a:solidFill>
                <a:srgbClr val="8A2734"/>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cxnSp>
          <p:nvCxnSpPr>
            <p:cNvPr id="197" name="piros feladat-1pl"/>
            <p:cNvCxnSpPr/>
            <p:nvPr/>
          </p:nvCxnSpPr>
          <p:spPr>
            <a:xfrm rot="16200000" flipH="1">
              <a:off x="4629815" y="2081998"/>
              <a:ext cx="4148648" cy="2731649"/>
            </a:xfrm>
            <a:prstGeom prst="curvedConnector4">
              <a:avLst>
                <a:gd name="adj1" fmla="val 3991"/>
                <a:gd name="adj2" fmla="val 126319"/>
              </a:avLst>
            </a:prstGeom>
            <a:noFill/>
            <a:ln w="76200">
              <a:solidFill>
                <a:srgbClr val="8A2734"/>
              </a:solidFill>
              <a:tailEnd type="triangle"/>
            </a:ln>
          </p:spPr>
          <p:style>
            <a:lnRef idx="1">
              <a:schemeClr val="accent1"/>
            </a:lnRef>
            <a:fillRef idx="3">
              <a:schemeClr val="accent1"/>
            </a:fillRef>
            <a:effectRef idx="2">
              <a:schemeClr val="accent1"/>
            </a:effectRef>
            <a:fontRef idx="minor">
              <a:schemeClr val="lt1"/>
            </a:fontRef>
          </p:style>
        </p:cxnSp>
        <p:cxnSp>
          <p:nvCxnSpPr>
            <p:cNvPr id="198" name="zold elvárt-end"/>
            <p:cNvCxnSpPr/>
            <p:nvPr/>
          </p:nvCxnSpPr>
          <p:spPr>
            <a:xfrm rot="5400000">
              <a:off x="2908069" y="4913825"/>
              <a:ext cx="937286" cy="539719"/>
            </a:xfrm>
            <a:prstGeom prst="curvedConnector3">
              <a:avLst>
                <a:gd name="adj1" fmla="val 50000"/>
              </a:avLst>
            </a:prstGeom>
            <a:ln w="76200">
              <a:solidFill>
                <a:srgbClr val="278A34"/>
              </a:solidFill>
              <a:tailEnd type="triangle"/>
            </a:ln>
          </p:spPr>
          <p:style>
            <a:lnRef idx="2">
              <a:schemeClr val="accent1"/>
            </a:lnRef>
            <a:fillRef idx="0">
              <a:schemeClr val="accent1"/>
            </a:fillRef>
            <a:effectRef idx="1">
              <a:schemeClr val="accent1"/>
            </a:effectRef>
            <a:fontRef idx="minor">
              <a:schemeClr val="tx1"/>
            </a:fontRef>
          </p:style>
        </p:cxnSp>
        <p:cxnSp>
          <p:nvCxnSpPr>
            <p:cNvPr id="199" name="piros 6-8"/>
            <p:cNvCxnSpPr/>
            <p:nvPr/>
          </p:nvCxnSpPr>
          <p:spPr>
            <a:xfrm rot="16200000" flipH="1">
              <a:off x="6505301" y="4162061"/>
              <a:ext cx="1174905" cy="1193346"/>
            </a:xfrm>
            <a:prstGeom prst="curvedConnector4">
              <a:avLst>
                <a:gd name="adj1" fmla="val 42141"/>
                <a:gd name="adj2" fmla="val 129520"/>
              </a:avLst>
            </a:prstGeom>
            <a:ln w="76200">
              <a:solidFill>
                <a:srgbClr val="8A2734"/>
              </a:solidFill>
              <a:tailEnd type="triangle"/>
            </a:ln>
          </p:spPr>
          <p:style>
            <a:lnRef idx="2">
              <a:schemeClr val="accent1"/>
            </a:lnRef>
            <a:fillRef idx="0">
              <a:schemeClr val="accent1"/>
            </a:fillRef>
            <a:effectRef idx="1">
              <a:schemeClr val="accent1"/>
            </a:effectRef>
            <a:fontRef idx="minor">
              <a:schemeClr val="tx1"/>
            </a:fontRef>
          </p:style>
        </p:cxnSp>
        <p:sp>
          <p:nvSpPr>
            <p:cNvPr id="200" name="piros 2-6"/>
            <p:cNvSpPr/>
            <p:nvPr/>
          </p:nvSpPr>
          <p:spPr>
            <a:xfrm>
              <a:off x="7180605" y="3165396"/>
              <a:ext cx="1296228" cy="2177005"/>
            </a:xfrm>
            <a:custGeom>
              <a:avLst/>
              <a:gdLst>
                <a:gd name="connsiteX0" fmla="*/ 0 w 2010795"/>
                <a:gd name="connsiteY0" fmla="*/ 0 h 2478441"/>
                <a:gd name="connsiteX1" fmla="*/ 1166192 w 2010795"/>
                <a:gd name="connsiteY1" fmla="*/ 119269 h 2478441"/>
                <a:gd name="connsiteX2" fmla="*/ 1908313 w 2010795"/>
                <a:gd name="connsiteY2" fmla="*/ 410817 h 2478441"/>
                <a:gd name="connsiteX3" fmla="*/ 1987826 w 2010795"/>
                <a:gd name="connsiteY3" fmla="*/ 821634 h 2478441"/>
                <a:gd name="connsiteX4" fmla="*/ 1749287 w 2010795"/>
                <a:gd name="connsiteY4" fmla="*/ 1378226 h 2478441"/>
                <a:gd name="connsiteX5" fmla="*/ 1139687 w 2010795"/>
                <a:gd name="connsiteY5" fmla="*/ 2093843 h 2478441"/>
                <a:gd name="connsiteX6" fmla="*/ 516835 w 2010795"/>
                <a:gd name="connsiteY6" fmla="*/ 2451652 h 2478441"/>
                <a:gd name="connsiteX7" fmla="*/ 530087 w 2010795"/>
                <a:gd name="connsiteY7" fmla="*/ 2425147 h 2478441"/>
                <a:gd name="connsiteX0" fmla="*/ 0 w 2010795"/>
                <a:gd name="connsiteY0" fmla="*/ 0 h 2484324"/>
                <a:gd name="connsiteX1" fmla="*/ 1166192 w 2010795"/>
                <a:gd name="connsiteY1" fmla="*/ 119269 h 2484324"/>
                <a:gd name="connsiteX2" fmla="*/ 1908313 w 2010795"/>
                <a:gd name="connsiteY2" fmla="*/ 410817 h 2484324"/>
                <a:gd name="connsiteX3" fmla="*/ 1987826 w 2010795"/>
                <a:gd name="connsiteY3" fmla="*/ 821634 h 2484324"/>
                <a:gd name="connsiteX4" fmla="*/ 1749287 w 2010795"/>
                <a:gd name="connsiteY4" fmla="*/ 1378226 h 2484324"/>
                <a:gd name="connsiteX5" fmla="*/ 1113183 w 2010795"/>
                <a:gd name="connsiteY5" fmla="*/ 2014330 h 2484324"/>
                <a:gd name="connsiteX6" fmla="*/ 516835 w 2010795"/>
                <a:gd name="connsiteY6" fmla="*/ 2451652 h 2484324"/>
                <a:gd name="connsiteX7" fmla="*/ 530087 w 2010795"/>
                <a:gd name="connsiteY7" fmla="*/ 2425147 h 2484324"/>
                <a:gd name="connsiteX0" fmla="*/ 0 w 2010795"/>
                <a:gd name="connsiteY0" fmla="*/ 0 h 2484324"/>
                <a:gd name="connsiteX1" fmla="*/ 1166192 w 2010795"/>
                <a:gd name="connsiteY1" fmla="*/ 119269 h 2484324"/>
                <a:gd name="connsiteX2" fmla="*/ 1908313 w 2010795"/>
                <a:gd name="connsiteY2" fmla="*/ 410817 h 2484324"/>
                <a:gd name="connsiteX3" fmla="*/ 1987826 w 2010795"/>
                <a:gd name="connsiteY3" fmla="*/ 821634 h 2484324"/>
                <a:gd name="connsiteX4" fmla="*/ 1749287 w 2010795"/>
                <a:gd name="connsiteY4" fmla="*/ 1378226 h 2484324"/>
                <a:gd name="connsiteX5" fmla="*/ 516835 w 2010795"/>
                <a:gd name="connsiteY5" fmla="*/ 2451652 h 2484324"/>
                <a:gd name="connsiteX6" fmla="*/ 530087 w 2010795"/>
                <a:gd name="connsiteY6" fmla="*/ 2425147 h 2484324"/>
                <a:gd name="connsiteX0" fmla="*/ 0 w 2020063"/>
                <a:gd name="connsiteY0" fmla="*/ 0 h 2484324"/>
                <a:gd name="connsiteX1" fmla="*/ 1166192 w 2020063"/>
                <a:gd name="connsiteY1" fmla="*/ 119269 h 2484324"/>
                <a:gd name="connsiteX2" fmla="*/ 1908313 w 2020063"/>
                <a:gd name="connsiteY2" fmla="*/ 410817 h 2484324"/>
                <a:gd name="connsiteX3" fmla="*/ 2001078 w 2020063"/>
                <a:gd name="connsiteY3" fmla="*/ 940904 h 2484324"/>
                <a:gd name="connsiteX4" fmla="*/ 1749287 w 2020063"/>
                <a:gd name="connsiteY4" fmla="*/ 1378226 h 2484324"/>
                <a:gd name="connsiteX5" fmla="*/ 516835 w 2020063"/>
                <a:gd name="connsiteY5" fmla="*/ 2451652 h 2484324"/>
                <a:gd name="connsiteX6" fmla="*/ 530087 w 2020063"/>
                <a:gd name="connsiteY6" fmla="*/ 2425147 h 2484324"/>
                <a:gd name="connsiteX0" fmla="*/ 0 w 2029793"/>
                <a:gd name="connsiteY0" fmla="*/ 0 h 2517683"/>
                <a:gd name="connsiteX1" fmla="*/ 1166192 w 2029793"/>
                <a:gd name="connsiteY1" fmla="*/ 119269 h 2517683"/>
                <a:gd name="connsiteX2" fmla="*/ 1908313 w 2029793"/>
                <a:gd name="connsiteY2" fmla="*/ 410817 h 2517683"/>
                <a:gd name="connsiteX3" fmla="*/ 2001078 w 2029793"/>
                <a:gd name="connsiteY3" fmla="*/ 940904 h 2517683"/>
                <a:gd name="connsiteX4" fmla="*/ 1616766 w 2029793"/>
                <a:gd name="connsiteY4" fmla="*/ 1563756 h 2517683"/>
                <a:gd name="connsiteX5" fmla="*/ 516835 w 2029793"/>
                <a:gd name="connsiteY5" fmla="*/ 2451652 h 2517683"/>
                <a:gd name="connsiteX6" fmla="*/ 530087 w 2029793"/>
                <a:gd name="connsiteY6" fmla="*/ 2425147 h 2517683"/>
                <a:gd name="connsiteX0" fmla="*/ 0 w 2029793"/>
                <a:gd name="connsiteY0" fmla="*/ 0 h 2517683"/>
                <a:gd name="connsiteX1" fmla="*/ 1166192 w 2029793"/>
                <a:gd name="connsiteY1" fmla="*/ 119269 h 2517683"/>
                <a:gd name="connsiteX2" fmla="*/ 1908313 w 2029793"/>
                <a:gd name="connsiteY2" fmla="*/ 410817 h 2517683"/>
                <a:gd name="connsiteX3" fmla="*/ 2001078 w 2029793"/>
                <a:gd name="connsiteY3" fmla="*/ 940904 h 2517683"/>
                <a:gd name="connsiteX4" fmla="*/ 1616766 w 2029793"/>
                <a:gd name="connsiteY4" fmla="*/ 1563756 h 2517683"/>
                <a:gd name="connsiteX5" fmla="*/ 516835 w 2029793"/>
                <a:gd name="connsiteY5" fmla="*/ 2451652 h 2517683"/>
                <a:gd name="connsiteX6" fmla="*/ 530087 w 2029793"/>
                <a:gd name="connsiteY6" fmla="*/ 2425147 h 2517683"/>
                <a:gd name="connsiteX0" fmla="*/ 0 w 2029793"/>
                <a:gd name="connsiteY0" fmla="*/ 0 h 2451652"/>
                <a:gd name="connsiteX1" fmla="*/ 1166192 w 2029793"/>
                <a:gd name="connsiteY1" fmla="*/ 119269 h 2451652"/>
                <a:gd name="connsiteX2" fmla="*/ 1908313 w 2029793"/>
                <a:gd name="connsiteY2" fmla="*/ 410817 h 2451652"/>
                <a:gd name="connsiteX3" fmla="*/ 2001078 w 2029793"/>
                <a:gd name="connsiteY3" fmla="*/ 940904 h 2451652"/>
                <a:gd name="connsiteX4" fmla="*/ 1616766 w 2029793"/>
                <a:gd name="connsiteY4" fmla="*/ 1563756 h 2451652"/>
                <a:gd name="connsiteX5" fmla="*/ 516835 w 2029793"/>
                <a:gd name="connsiteY5" fmla="*/ 2451652 h 2451652"/>
                <a:gd name="connsiteX0" fmla="*/ 0 w 2029793"/>
                <a:gd name="connsiteY0" fmla="*/ 0 h 2438399"/>
                <a:gd name="connsiteX1" fmla="*/ 1166192 w 2029793"/>
                <a:gd name="connsiteY1" fmla="*/ 119269 h 2438399"/>
                <a:gd name="connsiteX2" fmla="*/ 1908313 w 2029793"/>
                <a:gd name="connsiteY2" fmla="*/ 410817 h 2438399"/>
                <a:gd name="connsiteX3" fmla="*/ 2001078 w 2029793"/>
                <a:gd name="connsiteY3" fmla="*/ 940904 h 2438399"/>
                <a:gd name="connsiteX4" fmla="*/ 1616766 w 2029793"/>
                <a:gd name="connsiteY4" fmla="*/ 1563756 h 2438399"/>
                <a:gd name="connsiteX5" fmla="*/ 530087 w 2029793"/>
                <a:gd name="connsiteY5" fmla="*/ 2438399 h 2438399"/>
                <a:gd name="connsiteX0" fmla="*/ 0 w 2029793"/>
                <a:gd name="connsiteY0" fmla="*/ 0 h 2385390"/>
                <a:gd name="connsiteX1" fmla="*/ 1166192 w 2029793"/>
                <a:gd name="connsiteY1" fmla="*/ 119269 h 2385390"/>
                <a:gd name="connsiteX2" fmla="*/ 1908313 w 2029793"/>
                <a:gd name="connsiteY2" fmla="*/ 410817 h 2385390"/>
                <a:gd name="connsiteX3" fmla="*/ 2001078 w 2029793"/>
                <a:gd name="connsiteY3" fmla="*/ 940904 h 2385390"/>
                <a:gd name="connsiteX4" fmla="*/ 1616766 w 2029793"/>
                <a:gd name="connsiteY4" fmla="*/ 1563756 h 2385390"/>
                <a:gd name="connsiteX5" fmla="*/ 768627 w 2029793"/>
                <a:gd name="connsiteY5" fmla="*/ 2385390 h 2385390"/>
                <a:gd name="connsiteX0" fmla="*/ 0 w 2029793"/>
                <a:gd name="connsiteY0" fmla="*/ 0 h 2491407"/>
                <a:gd name="connsiteX1" fmla="*/ 1166192 w 2029793"/>
                <a:gd name="connsiteY1" fmla="*/ 119269 h 2491407"/>
                <a:gd name="connsiteX2" fmla="*/ 1908313 w 2029793"/>
                <a:gd name="connsiteY2" fmla="*/ 410817 h 2491407"/>
                <a:gd name="connsiteX3" fmla="*/ 2001078 w 2029793"/>
                <a:gd name="connsiteY3" fmla="*/ 940904 h 2491407"/>
                <a:gd name="connsiteX4" fmla="*/ 1616766 w 2029793"/>
                <a:gd name="connsiteY4" fmla="*/ 1563756 h 2491407"/>
                <a:gd name="connsiteX5" fmla="*/ 768627 w 2029793"/>
                <a:gd name="connsiteY5" fmla="*/ 2491407 h 2491407"/>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768627 w 2029793"/>
                <a:gd name="connsiteY5"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1086679 w 2029793"/>
                <a:gd name="connsiteY5" fmla="*/ 2133600 h 2411894"/>
                <a:gd name="connsiteX6" fmla="*/ 768627 w 2029793"/>
                <a:gd name="connsiteY6"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967409 w 2029793"/>
                <a:gd name="connsiteY5" fmla="*/ 2133600 h 2411894"/>
                <a:gd name="connsiteX6" fmla="*/ 768627 w 2029793"/>
                <a:gd name="connsiteY6" fmla="*/ 2411894 h 2411894"/>
                <a:gd name="connsiteX0" fmla="*/ 0 w 2029793"/>
                <a:gd name="connsiteY0" fmla="*/ 0 h 2411894"/>
                <a:gd name="connsiteX1" fmla="*/ 1166192 w 2029793"/>
                <a:gd name="connsiteY1" fmla="*/ 119269 h 2411894"/>
                <a:gd name="connsiteX2" fmla="*/ 1908313 w 2029793"/>
                <a:gd name="connsiteY2" fmla="*/ 410817 h 2411894"/>
                <a:gd name="connsiteX3" fmla="*/ 2001078 w 2029793"/>
                <a:gd name="connsiteY3" fmla="*/ 940904 h 2411894"/>
                <a:gd name="connsiteX4" fmla="*/ 1616766 w 2029793"/>
                <a:gd name="connsiteY4" fmla="*/ 1563756 h 2411894"/>
                <a:gd name="connsiteX5" fmla="*/ 967409 w 2029793"/>
                <a:gd name="connsiteY5" fmla="*/ 2133600 h 2411894"/>
                <a:gd name="connsiteX6" fmla="*/ 768627 w 2029793"/>
                <a:gd name="connsiteY6" fmla="*/ 2411894 h 2411894"/>
                <a:gd name="connsiteX0" fmla="*/ 0 w 2029793"/>
                <a:gd name="connsiteY0" fmla="*/ 0 h 2438398"/>
                <a:gd name="connsiteX1" fmla="*/ 1166192 w 2029793"/>
                <a:gd name="connsiteY1" fmla="*/ 119269 h 2438398"/>
                <a:gd name="connsiteX2" fmla="*/ 1908313 w 2029793"/>
                <a:gd name="connsiteY2" fmla="*/ 410817 h 2438398"/>
                <a:gd name="connsiteX3" fmla="*/ 2001078 w 2029793"/>
                <a:gd name="connsiteY3" fmla="*/ 940904 h 2438398"/>
                <a:gd name="connsiteX4" fmla="*/ 1616766 w 2029793"/>
                <a:gd name="connsiteY4" fmla="*/ 1563756 h 2438398"/>
                <a:gd name="connsiteX5" fmla="*/ 967409 w 2029793"/>
                <a:gd name="connsiteY5" fmla="*/ 2133600 h 2438398"/>
                <a:gd name="connsiteX6" fmla="*/ 834887 w 2029793"/>
                <a:gd name="connsiteY6" fmla="*/ 2438398 h 2438398"/>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967409 w 2029793"/>
                <a:gd name="connsiteY5" fmla="*/ 2133600 h 2412019"/>
                <a:gd name="connsiteX6" fmla="*/ 335416 w 2029793"/>
                <a:gd name="connsiteY6" fmla="*/ 2412019 h 2412019"/>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484588 w 2029793"/>
                <a:gd name="connsiteY5" fmla="*/ 2067651 h 2412019"/>
                <a:gd name="connsiteX6" fmla="*/ 335416 w 2029793"/>
                <a:gd name="connsiteY6" fmla="*/ 2412019 h 2412019"/>
                <a:gd name="connsiteX0" fmla="*/ 0 w 2029793"/>
                <a:gd name="connsiteY0" fmla="*/ 0 h 2412019"/>
                <a:gd name="connsiteX1" fmla="*/ 1166192 w 2029793"/>
                <a:gd name="connsiteY1" fmla="*/ 119269 h 2412019"/>
                <a:gd name="connsiteX2" fmla="*/ 1908313 w 2029793"/>
                <a:gd name="connsiteY2" fmla="*/ 410817 h 2412019"/>
                <a:gd name="connsiteX3" fmla="*/ 2001078 w 2029793"/>
                <a:gd name="connsiteY3" fmla="*/ 940904 h 2412019"/>
                <a:gd name="connsiteX4" fmla="*/ 1616766 w 2029793"/>
                <a:gd name="connsiteY4" fmla="*/ 1563756 h 2412019"/>
                <a:gd name="connsiteX5" fmla="*/ 551184 w 2029793"/>
                <a:gd name="connsiteY5" fmla="*/ 2107221 h 2412019"/>
                <a:gd name="connsiteX6" fmla="*/ 335416 w 2029793"/>
                <a:gd name="connsiteY6" fmla="*/ 2412019 h 2412019"/>
                <a:gd name="connsiteX0" fmla="*/ 0 w 2029793"/>
                <a:gd name="connsiteY0" fmla="*/ 0 h 2451589"/>
                <a:gd name="connsiteX1" fmla="*/ 1166192 w 2029793"/>
                <a:gd name="connsiteY1" fmla="*/ 119269 h 2451589"/>
                <a:gd name="connsiteX2" fmla="*/ 1908313 w 2029793"/>
                <a:gd name="connsiteY2" fmla="*/ 410817 h 2451589"/>
                <a:gd name="connsiteX3" fmla="*/ 2001078 w 2029793"/>
                <a:gd name="connsiteY3" fmla="*/ 940904 h 2451589"/>
                <a:gd name="connsiteX4" fmla="*/ 1616766 w 2029793"/>
                <a:gd name="connsiteY4" fmla="*/ 1563756 h 2451589"/>
                <a:gd name="connsiteX5" fmla="*/ 551184 w 2029793"/>
                <a:gd name="connsiteY5" fmla="*/ 2107221 h 2451589"/>
                <a:gd name="connsiteX6" fmla="*/ 318766 w 2029793"/>
                <a:gd name="connsiteY6" fmla="*/ 2451589 h 2451589"/>
                <a:gd name="connsiteX0" fmla="*/ 0 w 2040835"/>
                <a:gd name="connsiteY0" fmla="*/ 0 h 2451589"/>
                <a:gd name="connsiteX1" fmla="*/ 1166192 w 2040835"/>
                <a:gd name="connsiteY1" fmla="*/ 119269 h 2451589"/>
                <a:gd name="connsiteX2" fmla="*/ 1908313 w 2040835"/>
                <a:gd name="connsiteY2" fmla="*/ 410817 h 2451589"/>
                <a:gd name="connsiteX3" fmla="*/ 2001078 w 2040835"/>
                <a:gd name="connsiteY3" fmla="*/ 940904 h 2451589"/>
                <a:gd name="connsiteX4" fmla="*/ 1466925 w 2040835"/>
                <a:gd name="connsiteY4" fmla="*/ 1484616 h 2451589"/>
                <a:gd name="connsiteX5" fmla="*/ 551184 w 2040835"/>
                <a:gd name="connsiteY5" fmla="*/ 2107221 h 2451589"/>
                <a:gd name="connsiteX6" fmla="*/ 318766 w 2040835"/>
                <a:gd name="connsiteY6" fmla="*/ 2451589 h 2451589"/>
                <a:gd name="connsiteX0" fmla="*/ 0 w 1966407"/>
                <a:gd name="connsiteY0" fmla="*/ 0 h 2451589"/>
                <a:gd name="connsiteX1" fmla="*/ 1166192 w 1966407"/>
                <a:gd name="connsiteY1" fmla="*/ 119269 h 2451589"/>
                <a:gd name="connsiteX2" fmla="*/ 1908313 w 1966407"/>
                <a:gd name="connsiteY2" fmla="*/ 410817 h 2451589"/>
                <a:gd name="connsiteX3" fmla="*/ 1867886 w 1966407"/>
                <a:gd name="connsiteY3" fmla="*/ 993663 h 2451589"/>
                <a:gd name="connsiteX4" fmla="*/ 1466925 w 1966407"/>
                <a:gd name="connsiteY4" fmla="*/ 1484616 h 2451589"/>
                <a:gd name="connsiteX5" fmla="*/ 551184 w 1966407"/>
                <a:gd name="connsiteY5" fmla="*/ 2107221 h 2451589"/>
                <a:gd name="connsiteX6" fmla="*/ 318766 w 1966407"/>
                <a:gd name="connsiteY6" fmla="*/ 2451589 h 2451589"/>
                <a:gd name="connsiteX0" fmla="*/ 0 w 1898452"/>
                <a:gd name="connsiteY0" fmla="*/ 0 h 2451589"/>
                <a:gd name="connsiteX1" fmla="*/ 1166192 w 1898452"/>
                <a:gd name="connsiteY1" fmla="*/ 119269 h 2451589"/>
                <a:gd name="connsiteX2" fmla="*/ 1791769 w 1898452"/>
                <a:gd name="connsiteY2" fmla="*/ 463577 h 2451589"/>
                <a:gd name="connsiteX3" fmla="*/ 1867886 w 1898452"/>
                <a:gd name="connsiteY3" fmla="*/ 993663 h 2451589"/>
                <a:gd name="connsiteX4" fmla="*/ 1466925 w 1898452"/>
                <a:gd name="connsiteY4" fmla="*/ 1484616 h 2451589"/>
                <a:gd name="connsiteX5" fmla="*/ 551184 w 1898452"/>
                <a:gd name="connsiteY5" fmla="*/ 2107221 h 2451589"/>
                <a:gd name="connsiteX6" fmla="*/ 318766 w 1898452"/>
                <a:gd name="connsiteY6" fmla="*/ 2451589 h 2451589"/>
                <a:gd name="connsiteX0" fmla="*/ 0 w 1836664"/>
                <a:gd name="connsiteY0" fmla="*/ 0 h 2451589"/>
                <a:gd name="connsiteX1" fmla="*/ 1166192 w 1836664"/>
                <a:gd name="connsiteY1" fmla="*/ 119269 h 2451589"/>
                <a:gd name="connsiteX2" fmla="*/ 1791769 w 1836664"/>
                <a:gd name="connsiteY2" fmla="*/ 463577 h 2451589"/>
                <a:gd name="connsiteX3" fmla="*/ 1751343 w 1836664"/>
                <a:gd name="connsiteY3" fmla="*/ 1125563 h 2451589"/>
                <a:gd name="connsiteX4" fmla="*/ 1466925 w 1836664"/>
                <a:gd name="connsiteY4" fmla="*/ 1484616 h 2451589"/>
                <a:gd name="connsiteX5" fmla="*/ 551184 w 1836664"/>
                <a:gd name="connsiteY5" fmla="*/ 2107221 h 2451589"/>
                <a:gd name="connsiteX6" fmla="*/ 318766 w 1836664"/>
                <a:gd name="connsiteY6" fmla="*/ 2451589 h 2451589"/>
                <a:gd name="connsiteX0" fmla="*/ 0 w 1853943"/>
                <a:gd name="connsiteY0" fmla="*/ 0 h 2451589"/>
                <a:gd name="connsiteX1" fmla="*/ 1166192 w 1853943"/>
                <a:gd name="connsiteY1" fmla="*/ 119269 h 2451589"/>
                <a:gd name="connsiteX2" fmla="*/ 1791769 w 1853943"/>
                <a:gd name="connsiteY2" fmla="*/ 463577 h 2451589"/>
                <a:gd name="connsiteX3" fmla="*/ 1751343 w 1853943"/>
                <a:gd name="connsiteY3" fmla="*/ 1125563 h 2451589"/>
                <a:gd name="connsiteX4" fmla="*/ 1083998 w 1853943"/>
                <a:gd name="connsiteY4" fmla="*/ 1616516 h 2451589"/>
                <a:gd name="connsiteX5" fmla="*/ 551184 w 1853943"/>
                <a:gd name="connsiteY5" fmla="*/ 2107221 h 2451589"/>
                <a:gd name="connsiteX6" fmla="*/ 318766 w 1853943"/>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551184 w 1829060"/>
                <a:gd name="connsiteY5" fmla="*/ 2107221 h 2451589"/>
                <a:gd name="connsiteX6" fmla="*/ 318766 w 1829060"/>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368045 w 1829060"/>
                <a:gd name="connsiteY5" fmla="*/ 2107221 h 2451589"/>
                <a:gd name="connsiteX6" fmla="*/ 318766 w 1829060"/>
                <a:gd name="connsiteY6" fmla="*/ 2451589 h 2451589"/>
                <a:gd name="connsiteX0" fmla="*/ 0 w 1829060"/>
                <a:gd name="connsiteY0" fmla="*/ 0 h 2451589"/>
                <a:gd name="connsiteX1" fmla="*/ 1166192 w 1829060"/>
                <a:gd name="connsiteY1" fmla="*/ 119269 h 2451589"/>
                <a:gd name="connsiteX2" fmla="*/ 1791769 w 1829060"/>
                <a:gd name="connsiteY2" fmla="*/ 463577 h 2451589"/>
                <a:gd name="connsiteX3" fmla="*/ 1684746 w 1829060"/>
                <a:gd name="connsiteY3" fmla="*/ 1138752 h 2451589"/>
                <a:gd name="connsiteX4" fmla="*/ 1083998 w 1829060"/>
                <a:gd name="connsiteY4" fmla="*/ 1616516 h 2451589"/>
                <a:gd name="connsiteX5" fmla="*/ 368045 w 1829060"/>
                <a:gd name="connsiteY5" fmla="*/ 2107221 h 2451589"/>
                <a:gd name="connsiteX6" fmla="*/ 102329 w 1829060"/>
                <a:gd name="connsiteY6" fmla="*/ 2451589 h 2451589"/>
                <a:gd name="connsiteX0" fmla="*/ 0 w 1846589"/>
                <a:gd name="connsiteY0" fmla="*/ 0 h 2451589"/>
                <a:gd name="connsiteX1" fmla="*/ 1166192 w 1846589"/>
                <a:gd name="connsiteY1" fmla="*/ 119269 h 2451589"/>
                <a:gd name="connsiteX2" fmla="*/ 1791769 w 1846589"/>
                <a:gd name="connsiteY2" fmla="*/ 463577 h 2451589"/>
                <a:gd name="connsiteX3" fmla="*/ 1734694 w 1846589"/>
                <a:gd name="connsiteY3" fmla="*/ 1138752 h 2451589"/>
                <a:gd name="connsiteX4" fmla="*/ 1083998 w 1846589"/>
                <a:gd name="connsiteY4" fmla="*/ 1616516 h 2451589"/>
                <a:gd name="connsiteX5" fmla="*/ 368045 w 1846589"/>
                <a:gd name="connsiteY5" fmla="*/ 2107221 h 2451589"/>
                <a:gd name="connsiteX6" fmla="*/ 102329 w 1846589"/>
                <a:gd name="connsiteY6" fmla="*/ 2451589 h 2451589"/>
                <a:gd name="connsiteX0" fmla="*/ 0 w 1868173"/>
                <a:gd name="connsiteY0" fmla="*/ 0 h 2451589"/>
                <a:gd name="connsiteX1" fmla="*/ 1166192 w 1868173"/>
                <a:gd name="connsiteY1" fmla="*/ 119269 h 2451589"/>
                <a:gd name="connsiteX2" fmla="*/ 1791769 w 1868173"/>
                <a:gd name="connsiteY2" fmla="*/ 463577 h 2451589"/>
                <a:gd name="connsiteX3" fmla="*/ 1734694 w 1868173"/>
                <a:gd name="connsiteY3" fmla="*/ 1138752 h 2451589"/>
                <a:gd name="connsiteX4" fmla="*/ 1083998 w 1868173"/>
                <a:gd name="connsiteY4" fmla="*/ 1616516 h 2451589"/>
                <a:gd name="connsiteX5" fmla="*/ 368045 w 1868173"/>
                <a:gd name="connsiteY5" fmla="*/ 2107221 h 2451589"/>
                <a:gd name="connsiteX6" fmla="*/ 102329 w 1868173"/>
                <a:gd name="connsiteY6" fmla="*/ 2451589 h 2451589"/>
                <a:gd name="connsiteX0" fmla="*/ 0 w 1769140"/>
                <a:gd name="connsiteY0" fmla="*/ 0 h 2451589"/>
                <a:gd name="connsiteX1" fmla="*/ 1166192 w 1769140"/>
                <a:gd name="connsiteY1" fmla="*/ 119269 h 2451589"/>
                <a:gd name="connsiteX2" fmla="*/ 1625279 w 1769140"/>
                <a:gd name="connsiteY2" fmla="*/ 507226 h 2451589"/>
                <a:gd name="connsiteX3" fmla="*/ 1734694 w 1769140"/>
                <a:gd name="connsiteY3" fmla="*/ 1138752 h 2451589"/>
                <a:gd name="connsiteX4" fmla="*/ 1083998 w 1769140"/>
                <a:gd name="connsiteY4" fmla="*/ 1616516 h 2451589"/>
                <a:gd name="connsiteX5" fmla="*/ 368045 w 1769140"/>
                <a:gd name="connsiteY5" fmla="*/ 2107221 h 2451589"/>
                <a:gd name="connsiteX6" fmla="*/ 102329 w 1769140"/>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368045 w 1660501"/>
                <a:gd name="connsiteY5" fmla="*/ 2107221 h 2451589"/>
                <a:gd name="connsiteX6" fmla="*/ 102329 w 1660501"/>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401344 w 1660501"/>
                <a:gd name="connsiteY5" fmla="*/ 2034472 h 2451589"/>
                <a:gd name="connsiteX6" fmla="*/ 102329 w 1660501"/>
                <a:gd name="connsiteY6" fmla="*/ 2451589 h 2451589"/>
                <a:gd name="connsiteX0" fmla="*/ 0 w 1660501"/>
                <a:gd name="connsiteY0" fmla="*/ 0 h 2451589"/>
                <a:gd name="connsiteX1" fmla="*/ 1166192 w 1660501"/>
                <a:gd name="connsiteY1" fmla="*/ 119269 h 2451589"/>
                <a:gd name="connsiteX2" fmla="*/ 1625279 w 1660501"/>
                <a:gd name="connsiteY2" fmla="*/ 507226 h 2451589"/>
                <a:gd name="connsiteX3" fmla="*/ 1568204 w 1660501"/>
                <a:gd name="connsiteY3" fmla="*/ 1138752 h 2451589"/>
                <a:gd name="connsiteX4" fmla="*/ 1083998 w 1660501"/>
                <a:gd name="connsiteY4" fmla="*/ 1616516 h 2451589"/>
                <a:gd name="connsiteX5" fmla="*/ 401344 w 1660501"/>
                <a:gd name="connsiteY5" fmla="*/ 2034472 h 2451589"/>
                <a:gd name="connsiteX6" fmla="*/ 285468 w 1660501"/>
                <a:gd name="connsiteY6" fmla="*/ 2451589 h 2451589"/>
                <a:gd name="connsiteX0" fmla="*/ 0 w 1660501"/>
                <a:gd name="connsiteY0" fmla="*/ 0 h 2494284"/>
                <a:gd name="connsiteX1" fmla="*/ 1166192 w 1660501"/>
                <a:gd name="connsiteY1" fmla="*/ 119269 h 2494284"/>
                <a:gd name="connsiteX2" fmla="*/ 1625279 w 1660501"/>
                <a:gd name="connsiteY2" fmla="*/ 507226 h 2494284"/>
                <a:gd name="connsiteX3" fmla="*/ 1568204 w 1660501"/>
                <a:gd name="connsiteY3" fmla="*/ 1138752 h 2494284"/>
                <a:gd name="connsiteX4" fmla="*/ 1083998 w 1660501"/>
                <a:gd name="connsiteY4" fmla="*/ 1616516 h 2494284"/>
                <a:gd name="connsiteX5" fmla="*/ 401344 w 1660501"/>
                <a:gd name="connsiteY5" fmla="*/ 2034472 h 2494284"/>
                <a:gd name="connsiteX6" fmla="*/ 141870 w 1660501"/>
                <a:gd name="connsiteY6" fmla="*/ 2494284 h 2494284"/>
                <a:gd name="connsiteX0" fmla="*/ 0 w 1660501"/>
                <a:gd name="connsiteY0" fmla="*/ 0 h 2494284"/>
                <a:gd name="connsiteX1" fmla="*/ 1166192 w 1660501"/>
                <a:gd name="connsiteY1" fmla="*/ 119269 h 2494284"/>
                <a:gd name="connsiteX2" fmla="*/ 1625279 w 1660501"/>
                <a:gd name="connsiteY2" fmla="*/ 507226 h 2494284"/>
                <a:gd name="connsiteX3" fmla="*/ 1568204 w 1660501"/>
                <a:gd name="connsiteY3" fmla="*/ 1138752 h 2494284"/>
                <a:gd name="connsiteX4" fmla="*/ 1083998 w 1660501"/>
                <a:gd name="connsiteY4" fmla="*/ 1616516 h 2494284"/>
                <a:gd name="connsiteX5" fmla="*/ 233813 w 1660501"/>
                <a:gd name="connsiteY5" fmla="*/ 2023798 h 2494284"/>
                <a:gd name="connsiteX6" fmla="*/ 141870 w 1660501"/>
                <a:gd name="connsiteY6" fmla="*/ 2494284 h 2494284"/>
                <a:gd name="connsiteX0" fmla="*/ 0 w 1662266"/>
                <a:gd name="connsiteY0" fmla="*/ 0 h 2494284"/>
                <a:gd name="connsiteX1" fmla="*/ 1142259 w 1662266"/>
                <a:gd name="connsiteY1" fmla="*/ 236681 h 2494284"/>
                <a:gd name="connsiteX2" fmla="*/ 1625279 w 1662266"/>
                <a:gd name="connsiteY2" fmla="*/ 507226 h 2494284"/>
                <a:gd name="connsiteX3" fmla="*/ 1568204 w 1662266"/>
                <a:gd name="connsiteY3" fmla="*/ 1138752 h 2494284"/>
                <a:gd name="connsiteX4" fmla="*/ 1083998 w 1662266"/>
                <a:gd name="connsiteY4" fmla="*/ 1616516 h 2494284"/>
                <a:gd name="connsiteX5" fmla="*/ 233813 w 1662266"/>
                <a:gd name="connsiteY5" fmla="*/ 2023798 h 2494284"/>
                <a:gd name="connsiteX6" fmla="*/ 141870 w 1662266"/>
                <a:gd name="connsiteY6" fmla="*/ 2494284 h 2494284"/>
                <a:gd name="connsiteX0" fmla="*/ 0 w 1753485"/>
                <a:gd name="connsiteY0" fmla="*/ 0 h 2494284"/>
                <a:gd name="connsiteX1" fmla="*/ 1142259 w 1753485"/>
                <a:gd name="connsiteY1" fmla="*/ 236681 h 2494284"/>
                <a:gd name="connsiteX2" fmla="*/ 1732977 w 1753485"/>
                <a:gd name="connsiteY2" fmla="*/ 710027 h 2494284"/>
                <a:gd name="connsiteX3" fmla="*/ 1568204 w 1753485"/>
                <a:gd name="connsiteY3" fmla="*/ 1138752 h 2494284"/>
                <a:gd name="connsiteX4" fmla="*/ 1083998 w 1753485"/>
                <a:gd name="connsiteY4" fmla="*/ 1616516 h 2494284"/>
                <a:gd name="connsiteX5" fmla="*/ 233813 w 1753485"/>
                <a:gd name="connsiteY5" fmla="*/ 2023798 h 2494284"/>
                <a:gd name="connsiteX6" fmla="*/ 141870 w 1753485"/>
                <a:gd name="connsiteY6" fmla="*/ 2494284 h 2494284"/>
                <a:gd name="connsiteX0" fmla="*/ 0 w 1630300"/>
                <a:gd name="connsiteY0" fmla="*/ 0 h 2494284"/>
                <a:gd name="connsiteX1" fmla="*/ 1142259 w 1630300"/>
                <a:gd name="connsiteY1" fmla="*/ 236681 h 2494284"/>
                <a:gd name="connsiteX2" fmla="*/ 1577413 w 1630300"/>
                <a:gd name="connsiteY2" fmla="*/ 699354 h 2494284"/>
                <a:gd name="connsiteX3" fmla="*/ 1568204 w 1630300"/>
                <a:gd name="connsiteY3" fmla="*/ 1138752 h 2494284"/>
                <a:gd name="connsiteX4" fmla="*/ 1083998 w 1630300"/>
                <a:gd name="connsiteY4" fmla="*/ 1616516 h 2494284"/>
                <a:gd name="connsiteX5" fmla="*/ 233813 w 1630300"/>
                <a:gd name="connsiteY5" fmla="*/ 2023798 h 2494284"/>
                <a:gd name="connsiteX6" fmla="*/ 141870 w 1630300"/>
                <a:gd name="connsiteY6" fmla="*/ 2494284 h 2494284"/>
                <a:gd name="connsiteX0" fmla="*/ 0 w 1591529"/>
                <a:gd name="connsiteY0" fmla="*/ 0 h 2494284"/>
                <a:gd name="connsiteX1" fmla="*/ 1142259 w 1591529"/>
                <a:gd name="connsiteY1" fmla="*/ 236681 h 2494284"/>
                <a:gd name="connsiteX2" fmla="*/ 1577413 w 1591529"/>
                <a:gd name="connsiteY2" fmla="*/ 699354 h 2494284"/>
                <a:gd name="connsiteX3" fmla="*/ 1448539 w 1591529"/>
                <a:gd name="connsiteY3" fmla="*/ 1288184 h 2494284"/>
                <a:gd name="connsiteX4" fmla="*/ 1083998 w 1591529"/>
                <a:gd name="connsiteY4" fmla="*/ 1616516 h 2494284"/>
                <a:gd name="connsiteX5" fmla="*/ 233813 w 1591529"/>
                <a:gd name="connsiteY5" fmla="*/ 2023798 h 2494284"/>
                <a:gd name="connsiteX6" fmla="*/ 141870 w 1591529"/>
                <a:gd name="connsiteY6" fmla="*/ 2494284 h 2494284"/>
                <a:gd name="connsiteX0" fmla="*/ 0 w 1599389"/>
                <a:gd name="connsiteY0" fmla="*/ 0 h 2494284"/>
                <a:gd name="connsiteX1" fmla="*/ 1142259 w 1599389"/>
                <a:gd name="connsiteY1" fmla="*/ 236681 h 2494284"/>
                <a:gd name="connsiteX2" fmla="*/ 1577413 w 1599389"/>
                <a:gd name="connsiteY2" fmla="*/ 699354 h 2494284"/>
                <a:gd name="connsiteX3" fmla="*/ 1448539 w 1599389"/>
                <a:gd name="connsiteY3" fmla="*/ 1288184 h 2494284"/>
                <a:gd name="connsiteX4" fmla="*/ 713038 w 1599389"/>
                <a:gd name="connsiteY4" fmla="*/ 1712579 h 2494284"/>
                <a:gd name="connsiteX5" fmla="*/ 233813 w 1599389"/>
                <a:gd name="connsiteY5" fmla="*/ 2023798 h 2494284"/>
                <a:gd name="connsiteX6" fmla="*/ 141870 w 1599389"/>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233813 w 1588623"/>
                <a:gd name="connsiteY5" fmla="*/ 2023798 h 2494284"/>
                <a:gd name="connsiteX6" fmla="*/ 141870 w 1588623"/>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1262055 w 1588623"/>
                <a:gd name="connsiteY5" fmla="*/ 2164563 h 2494284"/>
                <a:gd name="connsiteX6" fmla="*/ 141870 w 1588623"/>
                <a:gd name="connsiteY6" fmla="*/ 2494284 h 2494284"/>
                <a:gd name="connsiteX0" fmla="*/ 0 w 1588623"/>
                <a:gd name="connsiteY0" fmla="*/ 0 h 2494284"/>
                <a:gd name="connsiteX1" fmla="*/ 1142259 w 1588623"/>
                <a:gd name="connsiteY1" fmla="*/ 236681 h 2494284"/>
                <a:gd name="connsiteX2" fmla="*/ 1577413 w 1588623"/>
                <a:gd name="connsiteY2" fmla="*/ 699354 h 2494284"/>
                <a:gd name="connsiteX3" fmla="*/ 1448539 w 1588623"/>
                <a:gd name="connsiteY3" fmla="*/ 1288184 h 2494284"/>
                <a:gd name="connsiteX4" fmla="*/ 1322366 w 1588623"/>
                <a:gd name="connsiteY4" fmla="*/ 1818152 h 2494284"/>
                <a:gd name="connsiteX5" fmla="*/ 1262055 w 1588623"/>
                <a:gd name="connsiteY5" fmla="*/ 2164563 h 2494284"/>
                <a:gd name="connsiteX6" fmla="*/ 141870 w 1588623"/>
                <a:gd name="connsiteY6" fmla="*/ 2494284 h 2494284"/>
                <a:gd name="connsiteX0" fmla="*/ 0 w 1589252"/>
                <a:gd name="connsiteY0" fmla="*/ 0 h 2494284"/>
                <a:gd name="connsiteX1" fmla="*/ 1142259 w 1589252"/>
                <a:gd name="connsiteY1" fmla="*/ 236681 h 2494284"/>
                <a:gd name="connsiteX2" fmla="*/ 1577413 w 1589252"/>
                <a:gd name="connsiteY2" fmla="*/ 699354 h 2494284"/>
                <a:gd name="connsiteX3" fmla="*/ 1448539 w 1589252"/>
                <a:gd name="connsiteY3" fmla="*/ 1288184 h 2494284"/>
                <a:gd name="connsiteX4" fmla="*/ 1262055 w 1589252"/>
                <a:gd name="connsiteY4" fmla="*/ 2164563 h 2494284"/>
                <a:gd name="connsiteX5" fmla="*/ 141870 w 1589252"/>
                <a:gd name="connsiteY5" fmla="*/ 2494284 h 2494284"/>
                <a:gd name="connsiteX0" fmla="*/ 0 w 1579971"/>
                <a:gd name="connsiteY0" fmla="*/ 0 h 2494284"/>
                <a:gd name="connsiteX1" fmla="*/ 1142259 w 1579971"/>
                <a:gd name="connsiteY1" fmla="*/ 236681 h 2494284"/>
                <a:gd name="connsiteX2" fmla="*/ 1577413 w 1579971"/>
                <a:gd name="connsiteY2" fmla="*/ 699354 h 2494284"/>
                <a:gd name="connsiteX3" fmla="*/ 1262055 w 1579971"/>
                <a:gd name="connsiteY3" fmla="*/ 2164563 h 2494284"/>
                <a:gd name="connsiteX4" fmla="*/ 141870 w 1579971"/>
                <a:gd name="connsiteY4" fmla="*/ 2494284 h 2494284"/>
                <a:gd name="connsiteX0" fmla="*/ 0 w 1668642"/>
                <a:gd name="connsiteY0" fmla="*/ 0 h 2494284"/>
                <a:gd name="connsiteX1" fmla="*/ 1142259 w 1668642"/>
                <a:gd name="connsiteY1" fmla="*/ 236681 h 2494284"/>
                <a:gd name="connsiteX2" fmla="*/ 1577413 w 1668642"/>
                <a:gd name="connsiteY2" fmla="*/ 699354 h 2494284"/>
                <a:gd name="connsiteX3" fmla="*/ 1528636 w 1668642"/>
                <a:gd name="connsiteY3" fmla="*/ 1619098 h 2494284"/>
                <a:gd name="connsiteX4" fmla="*/ 141870 w 1668642"/>
                <a:gd name="connsiteY4" fmla="*/ 2494284 h 2494284"/>
                <a:gd name="connsiteX0" fmla="*/ 0 w 1668642"/>
                <a:gd name="connsiteY0" fmla="*/ 0 h 2265540"/>
                <a:gd name="connsiteX1" fmla="*/ 1142259 w 1668642"/>
                <a:gd name="connsiteY1" fmla="*/ 236681 h 2265540"/>
                <a:gd name="connsiteX2" fmla="*/ 1577413 w 1668642"/>
                <a:gd name="connsiteY2" fmla="*/ 699354 h 2265540"/>
                <a:gd name="connsiteX3" fmla="*/ 1528636 w 1668642"/>
                <a:gd name="connsiteY3" fmla="*/ 1619098 h 2265540"/>
                <a:gd name="connsiteX4" fmla="*/ 1132028 w 1668642"/>
                <a:gd name="connsiteY4" fmla="*/ 2265540 h 2265540"/>
                <a:gd name="connsiteX0" fmla="*/ 0 w 1668642"/>
                <a:gd name="connsiteY0" fmla="*/ 0 h 2142371"/>
                <a:gd name="connsiteX1" fmla="*/ 1142259 w 1668642"/>
                <a:gd name="connsiteY1" fmla="*/ 236681 h 2142371"/>
                <a:gd name="connsiteX2" fmla="*/ 1577413 w 1668642"/>
                <a:gd name="connsiteY2" fmla="*/ 699354 h 2142371"/>
                <a:gd name="connsiteX3" fmla="*/ 1528636 w 1668642"/>
                <a:gd name="connsiteY3" fmla="*/ 1619098 h 2142371"/>
                <a:gd name="connsiteX4" fmla="*/ 1112986 w 1668642"/>
                <a:gd name="connsiteY4" fmla="*/ 2142371 h 2142371"/>
                <a:gd name="connsiteX0" fmla="*/ 0 w 1668642"/>
                <a:gd name="connsiteY0" fmla="*/ 0 h 2247945"/>
                <a:gd name="connsiteX1" fmla="*/ 1142259 w 1668642"/>
                <a:gd name="connsiteY1" fmla="*/ 236681 h 2247945"/>
                <a:gd name="connsiteX2" fmla="*/ 1577413 w 1668642"/>
                <a:gd name="connsiteY2" fmla="*/ 699354 h 2247945"/>
                <a:gd name="connsiteX3" fmla="*/ 1528636 w 1668642"/>
                <a:gd name="connsiteY3" fmla="*/ 1619098 h 2247945"/>
                <a:gd name="connsiteX4" fmla="*/ 960655 w 1668642"/>
                <a:gd name="connsiteY4" fmla="*/ 2247945 h 2247945"/>
                <a:gd name="connsiteX0" fmla="*/ 0 w 1731515"/>
                <a:gd name="connsiteY0" fmla="*/ 0 h 2247945"/>
                <a:gd name="connsiteX1" fmla="*/ 1142259 w 1731515"/>
                <a:gd name="connsiteY1" fmla="*/ 236681 h 2247945"/>
                <a:gd name="connsiteX2" fmla="*/ 1691662 w 1731515"/>
                <a:gd name="connsiteY2" fmla="*/ 840119 h 2247945"/>
                <a:gd name="connsiteX3" fmla="*/ 1528636 w 1731515"/>
                <a:gd name="connsiteY3" fmla="*/ 1619098 h 2247945"/>
                <a:gd name="connsiteX4" fmla="*/ 960655 w 1731515"/>
                <a:gd name="connsiteY4" fmla="*/ 2247945 h 2247945"/>
                <a:gd name="connsiteX0" fmla="*/ 0 w 1731515"/>
                <a:gd name="connsiteY0" fmla="*/ 0 h 2304047"/>
                <a:gd name="connsiteX1" fmla="*/ 1142259 w 1731515"/>
                <a:gd name="connsiteY1" fmla="*/ 236681 h 2304047"/>
                <a:gd name="connsiteX2" fmla="*/ 1691662 w 1731515"/>
                <a:gd name="connsiteY2" fmla="*/ 840119 h 2304047"/>
                <a:gd name="connsiteX3" fmla="*/ 1528636 w 1731515"/>
                <a:gd name="connsiteY3" fmla="*/ 1619098 h 2304047"/>
                <a:gd name="connsiteX4" fmla="*/ 763341 w 1731515"/>
                <a:gd name="connsiteY4" fmla="*/ 2304047 h 2304047"/>
                <a:gd name="connsiteX0" fmla="*/ 0 w 1678774"/>
                <a:gd name="connsiteY0" fmla="*/ 0 h 2304047"/>
                <a:gd name="connsiteX1" fmla="*/ 1142259 w 1678774"/>
                <a:gd name="connsiteY1" fmla="*/ 236681 h 2304047"/>
                <a:gd name="connsiteX2" fmla="*/ 1600594 w 1678774"/>
                <a:gd name="connsiteY2" fmla="*/ 840119 h 2304047"/>
                <a:gd name="connsiteX3" fmla="*/ 1528636 w 1678774"/>
                <a:gd name="connsiteY3" fmla="*/ 1619098 h 2304047"/>
                <a:gd name="connsiteX4" fmla="*/ 763341 w 1678774"/>
                <a:gd name="connsiteY4" fmla="*/ 2304047 h 2304047"/>
                <a:gd name="connsiteX0" fmla="*/ 0 w 1691771"/>
                <a:gd name="connsiteY0" fmla="*/ 0 h 2304047"/>
                <a:gd name="connsiteX1" fmla="*/ 929767 w 1691771"/>
                <a:gd name="connsiteY1" fmla="*/ 222656 h 2304047"/>
                <a:gd name="connsiteX2" fmla="*/ 1600594 w 1691771"/>
                <a:gd name="connsiteY2" fmla="*/ 840119 h 2304047"/>
                <a:gd name="connsiteX3" fmla="*/ 1528636 w 1691771"/>
                <a:gd name="connsiteY3" fmla="*/ 1619098 h 2304047"/>
                <a:gd name="connsiteX4" fmla="*/ 763341 w 1691771"/>
                <a:gd name="connsiteY4" fmla="*/ 2304047 h 2304047"/>
                <a:gd name="connsiteX0" fmla="*/ 0 w 1630836"/>
                <a:gd name="connsiteY0" fmla="*/ 0 h 2304047"/>
                <a:gd name="connsiteX1" fmla="*/ 929767 w 1630836"/>
                <a:gd name="connsiteY1" fmla="*/ 222656 h 2304047"/>
                <a:gd name="connsiteX2" fmla="*/ 1600594 w 1630836"/>
                <a:gd name="connsiteY2" fmla="*/ 840119 h 2304047"/>
                <a:gd name="connsiteX3" fmla="*/ 1376855 w 1630836"/>
                <a:gd name="connsiteY3" fmla="*/ 1619098 h 2304047"/>
                <a:gd name="connsiteX4" fmla="*/ 763341 w 1630836"/>
                <a:gd name="connsiteY4" fmla="*/ 2304047 h 2304047"/>
                <a:gd name="connsiteX0" fmla="*/ 0 w 1523668"/>
                <a:gd name="connsiteY0" fmla="*/ 0 h 2304047"/>
                <a:gd name="connsiteX1" fmla="*/ 929767 w 1523668"/>
                <a:gd name="connsiteY1" fmla="*/ 222656 h 2304047"/>
                <a:gd name="connsiteX2" fmla="*/ 1433635 w 1523668"/>
                <a:gd name="connsiteY2" fmla="*/ 952324 h 2304047"/>
                <a:gd name="connsiteX3" fmla="*/ 1376855 w 1523668"/>
                <a:gd name="connsiteY3" fmla="*/ 1619098 h 2304047"/>
                <a:gd name="connsiteX4" fmla="*/ 763341 w 1523668"/>
                <a:gd name="connsiteY4" fmla="*/ 2304047 h 2304047"/>
                <a:gd name="connsiteX0" fmla="*/ 0 w 1476146"/>
                <a:gd name="connsiteY0" fmla="*/ 0 h 2304047"/>
                <a:gd name="connsiteX1" fmla="*/ 929767 w 1476146"/>
                <a:gd name="connsiteY1" fmla="*/ 222656 h 2304047"/>
                <a:gd name="connsiteX2" fmla="*/ 1433635 w 1476146"/>
                <a:gd name="connsiteY2" fmla="*/ 952324 h 2304047"/>
                <a:gd name="connsiteX3" fmla="*/ 1285787 w 1476146"/>
                <a:gd name="connsiteY3" fmla="*/ 1633124 h 2304047"/>
                <a:gd name="connsiteX4" fmla="*/ 763341 w 1476146"/>
                <a:gd name="connsiteY4" fmla="*/ 2304047 h 2304047"/>
                <a:gd name="connsiteX0" fmla="*/ 0 w 1461619"/>
                <a:gd name="connsiteY0" fmla="*/ 0 h 2304047"/>
                <a:gd name="connsiteX1" fmla="*/ 929767 w 1461619"/>
                <a:gd name="connsiteY1" fmla="*/ 222656 h 2304047"/>
                <a:gd name="connsiteX2" fmla="*/ 1433635 w 1461619"/>
                <a:gd name="connsiteY2" fmla="*/ 952324 h 2304047"/>
                <a:gd name="connsiteX3" fmla="*/ 1285787 w 1461619"/>
                <a:gd name="connsiteY3" fmla="*/ 1633124 h 2304047"/>
                <a:gd name="connsiteX4" fmla="*/ 763341 w 1461619"/>
                <a:gd name="connsiteY4" fmla="*/ 2304047 h 2304047"/>
                <a:gd name="connsiteX0" fmla="*/ 0 w 1456432"/>
                <a:gd name="connsiteY0" fmla="*/ 0 h 2304047"/>
                <a:gd name="connsiteX1" fmla="*/ 929767 w 1456432"/>
                <a:gd name="connsiteY1" fmla="*/ 222656 h 2304047"/>
                <a:gd name="connsiteX2" fmla="*/ 1433635 w 1456432"/>
                <a:gd name="connsiteY2" fmla="*/ 952324 h 2304047"/>
                <a:gd name="connsiteX3" fmla="*/ 1285787 w 1456432"/>
                <a:gd name="connsiteY3" fmla="*/ 1633124 h 2304047"/>
                <a:gd name="connsiteX4" fmla="*/ 763341 w 1456432"/>
                <a:gd name="connsiteY4" fmla="*/ 2304047 h 2304047"/>
                <a:gd name="connsiteX0" fmla="*/ 0 w 1449521"/>
                <a:gd name="connsiteY0" fmla="*/ 0 h 2304047"/>
                <a:gd name="connsiteX1" fmla="*/ 929767 w 1449521"/>
                <a:gd name="connsiteY1" fmla="*/ 222656 h 2304047"/>
                <a:gd name="connsiteX2" fmla="*/ 1433635 w 1449521"/>
                <a:gd name="connsiteY2" fmla="*/ 952324 h 2304047"/>
                <a:gd name="connsiteX3" fmla="*/ 1285787 w 1449521"/>
                <a:gd name="connsiteY3" fmla="*/ 1633124 h 2304047"/>
                <a:gd name="connsiteX4" fmla="*/ 763341 w 1449521"/>
                <a:gd name="connsiteY4" fmla="*/ 2304047 h 2304047"/>
                <a:gd name="connsiteX0" fmla="*/ 0 w 1435847"/>
                <a:gd name="connsiteY0" fmla="*/ 0 h 2304047"/>
                <a:gd name="connsiteX1" fmla="*/ 929767 w 1435847"/>
                <a:gd name="connsiteY1" fmla="*/ 222656 h 2304047"/>
                <a:gd name="connsiteX2" fmla="*/ 1418456 w 1435847"/>
                <a:gd name="connsiteY2" fmla="*/ 910248 h 2304047"/>
                <a:gd name="connsiteX3" fmla="*/ 1285787 w 1435847"/>
                <a:gd name="connsiteY3" fmla="*/ 1633124 h 2304047"/>
                <a:gd name="connsiteX4" fmla="*/ 763341 w 1435847"/>
                <a:gd name="connsiteY4" fmla="*/ 2304047 h 2304047"/>
                <a:gd name="connsiteX0" fmla="*/ 0 w 1419184"/>
                <a:gd name="connsiteY0" fmla="*/ 0 h 2304047"/>
                <a:gd name="connsiteX1" fmla="*/ 929767 w 1419184"/>
                <a:gd name="connsiteY1" fmla="*/ 222656 h 2304047"/>
                <a:gd name="connsiteX2" fmla="*/ 1418456 w 1419184"/>
                <a:gd name="connsiteY2" fmla="*/ 910248 h 2304047"/>
                <a:gd name="connsiteX3" fmla="*/ 1285787 w 1419184"/>
                <a:gd name="connsiteY3" fmla="*/ 1633124 h 2304047"/>
                <a:gd name="connsiteX4" fmla="*/ 763341 w 1419184"/>
                <a:gd name="connsiteY4" fmla="*/ 2304047 h 2304047"/>
                <a:gd name="connsiteX0" fmla="*/ 0 w 1420458"/>
                <a:gd name="connsiteY0" fmla="*/ 0 h 2304047"/>
                <a:gd name="connsiteX1" fmla="*/ 929767 w 1420458"/>
                <a:gd name="connsiteY1" fmla="*/ 222656 h 2304047"/>
                <a:gd name="connsiteX2" fmla="*/ 1418456 w 1420458"/>
                <a:gd name="connsiteY2" fmla="*/ 910248 h 2304047"/>
                <a:gd name="connsiteX3" fmla="*/ 1285787 w 1420458"/>
                <a:gd name="connsiteY3" fmla="*/ 1633124 h 2304047"/>
                <a:gd name="connsiteX4" fmla="*/ 763341 w 1420458"/>
                <a:gd name="connsiteY4" fmla="*/ 2304047 h 2304047"/>
                <a:gd name="connsiteX0" fmla="*/ 0 w 1424400"/>
                <a:gd name="connsiteY0" fmla="*/ 0 h 2304047"/>
                <a:gd name="connsiteX1" fmla="*/ 929767 w 1424400"/>
                <a:gd name="connsiteY1" fmla="*/ 222656 h 2304047"/>
                <a:gd name="connsiteX2" fmla="*/ 1418456 w 1424400"/>
                <a:gd name="connsiteY2" fmla="*/ 910248 h 2304047"/>
                <a:gd name="connsiteX3" fmla="*/ 1285787 w 1424400"/>
                <a:gd name="connsiteY3" fmla="*/ 1633124 h 2304047"/>
                <a:gd name="connsiteX4" fmla="*/ 763341 w 1424400"/>
                <a:gd name="connsiteY4" fmla="*/ 2304047 h 2304047"/>
                <a:gd name="connsiteX0" fmla="*/ 0 w 1434026"/>
                <a:gd name="connsiteY0" fmla="*/ 0 h 2304047"/>
                <a:gd name="connsiteX1" fmla="*/ 929767 w 1434026"/>
                <a:gd name="connsiteY1" fmla="*/ 222656 h 2304047"/>
                <a:gd name="connsiteX2" fmla="*/ 1418456 w 1434026"/>
                <a:gd name="connsiteY2" fmla="*/ 910248 h 2304047"/>
                <a:gd name="connsiteX3" fmla="*/ 1240253 w 1434026"/>
                <a:gd name="connsiteY3" fmla="*/ 1885583 h 2304047"/>
                <a:gd name="connsiteX4" fmla="*/ 763341 w 1434026"/>
                <a:gd name="connsiteY4" fmla="*/ 2304047 h 2304047"/>
                <a:gd name="connsiteX0" fmla="*/ 0 w 1434026"/>
                <a:gd name="connsiteY0" fmla="*/ 0 h 2304047"/>
                <a:gd name="connsiteX1" fmla="*/ 929767 w 1434026"/>
                <a:gd name="connsiteY1" fmla="*/ 222656 h 2304047"/>
                <a:gd name="connsiteX2" fmla="*/ 1418456 w 1434026"/>
                <a:gd name="connsiteY2" fmla="*/ 910248 h 2304047"/>
                <a:gd name="connsiteX3" fmla="*/ 1240253 w 1434026"/>
                <a:gd name="connsiteY3" fmla="*/ 1927661 h 2304047"/>
                <a:gd name="connsiteX4" fmla="*/ 763341 w 1434026"/>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69737 h 2304047"/>
                <a:gd name="connsiteX4" fmla="*/ 763341 w 1440175"/>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69737 h 2304047"/>
                <a:gd name="connsiteX4" fmla="*/ 581204 w 1440175"/>
                <a:gd name="connsiteY4" fmla="*/ 2304047 h 2304047"/>
                <a:gd name="connsiteX0" fmla="*/ 0 w 1440175"/>
                <a:gd name="connsiteY0" fmla="*/ 0 h 2304047"/>
                <a:gd name="connsiteX1" fmla="*/ 929767 w 1440175"/>
                <a:gd name="connsiteY1" fmla="*/ 222656 h 2304047"/>
                <a:gd name="connsiteX2" fmla="*/ 1418456 w 1440175"/>
                <a:gd name="connsiteY2" fmla="*/ 910248 h 2304047"/>
                <a:gd name="connsiteX3" fmla="*/ 1270610 w 1440175"/>
                <a:gd name="connsiteY3" fmla="*/ 1913634 h 2304047"/>
                <a:gd name="connsiteX4" fmla="*/ 581204 w 1440175"/>
                <a:gd name="connsiteY4" fmla="*/ 2304047 h 2304047"/>
                <a:gd name="connsiteX0" fmla="*/ 0 w 1451903"/>
                <a:gd name="connsiteY0" fmla="*/ 0 h 2304047"/>
                <a:gd name="connsiteX1" fmla="*/ 929767 w 1451903"/>
                <a:gd name="connsiteY1" fmla="*/ 222656 h 2304047"/>
                <a:gd name="connsiteX2" fmla="*/ 1418456 w 1451903"/>
                <a:gd name="connsiteY2" fmla="*/ 910248 h 2304047"/>
                <a:gd name="connsiteX3" fmla="*/ 1270610 w 1451903"/>
                <a:gd name="connsiteY3" fmla="*/ 1913634 h 2304047"/>
                <a:gd name="connsiteX4" fmla="*/ 581204 w 1451903"/>
                <a:gd name="connsiteY4" fmla="*/ 2304047 h 2304047"/>
                <a:gd name="connsiteX0" fmla="*/ 0 w 1464309"/>
                <a:gd name="connsiteY0" fmla="*/ 0 h 2304047"/>
                <a:gd name="connsiteX1" fmla="*/ 929767 w 1464309"/>
                <a:gd name="connsiteY1" fmla="*/ 222656 h 2304047"/>
                <a:gd name="connsiteX2" fmla="*/ 1418456 w 1464309"/>
                <a:gd name="connsiteY2" fmla="*/ 910248 h 2304047"/>
                <a:gd name="connsiteX3" fmla="*/ 1270610 w 1464309"/>
                <a:gd name="connsiteY3" fmla="*/ 1913634 h 2304047"/>
                <a:gd name="connsiteX4" fmla="*/ 581204 w 1464309"/>
                <a:gd name="connsiteY4" fmla="*/ 2304047 h 2304047"/>
                <a:gd name="connsiteX0" fmla="*/ 0 w 1484600"/>
                <a:gd name="connsiteY0" fmla="*/ 0 h 2304047"/>
                <a:gd name="connsiteX1" fmla="*/ 929767 w 1484600"/>
                <a:gd name="connsiteY1" fmla="*/ 222656 h 2304047"/>
                <a:gd name="connsiteX2" fmla="*/ 1448813 w 1484600"/>
                <a:gd name="connsiteY2" fmla="*/ 882196 h 2304047"/>
                <a:gd name="connsiteX3" fmla="*/ 1270610 w 1484600"/>
                <a:gd name="connsiteY3" fmla="*/ 1913634 h 2304047"/>
                <a:gd name="connsiteX4" fmla="*/ 581204 w 1484600"/>
                <a:gd name="connsiteY4" fmla="*/ 2304047 h 230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600" h="2304047">
                  <a:moveTo>
                    <a:pt x="0" y="0"/>
                  </a:moveTo>
                  <a:cubicBezTo>
                    <a:pt x="424070" y="25400"/>
                    <a:pt x="688298" y="75623"/>
                    <a:pt x="929767" y="222656"/>
                  </a:cubicBezTo>
                  <a:cubicBezTo>
                    <a:pt x="1171236" y="369689"/>
                    <a:pt x="1392006" y="600366"/>
                    <a:pt x="1448813" y="882196"/>
                  </a:cubicBezTo>
                  <a:cubicBezTo>
                    <a:pt x="1505620" y="1164026"/>
                    <a:pt x="1525044" y="1586428"/>
                    <a:pt x="1270610" y="1913634"/>
                  </a:cubicBezTo>
                  <a:cubicBezTo>
                    <a:pt x="1155758" y="2068243"/>
                    <a:pt x="634213" y="2257665"/>
                    <a:pt x="581204" y="2304047"/>
                  </a:cubicBezTo>
                </a:path>
              </a:pathLst>
            </a:custGeom>
            <a:noFill/>
            <a:ln w="76200">
              <a:solidFill>
                <a:srgbClr val="8A2734"/>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cxnSp>
          <p:nvCxnSpPr>
            <p:cNvPr id="201" name="piros feladat-1pl"/>
            <p:cNvCxnSpPr/>
            <p:nvPr/>
          </p:nvCxnSpPr>
          <p:spPr>
            <a:xfrm rot="16200000" flipH="1">
              <a:off x="4629815" y="2081999"/>
              <a:ext cx="4148648" cy="2731649"/>
            </a:xfrm>
            <a:prstGeom prst="curvedConnector4">
              <a:avLst>
                <a:gd name="adj1" fmla="val 3991"/>
                <a:gd name="adj2" fmla="val 126319"/>
              </a:avLst>
            </a:prstGeom>
            <a:noFill/>
            <a:ln w="76200">
              <a:solidFill>
                <a:srgbClr val="8A2734"/>
              </a:solidFill>
              <a:tailEnd type="triangle"/>
            </a:ln>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1462610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ctrTitle"/>
          </p:nvPr>
        </p:nvSpPr>
        <p:spPr/>
        <p:txBody>
          <a:bodyPr/>
          <a:lstStyle/>
          <a:p>
            <a:r>
              <a:rPr lang="hu-HU" dirty="0"/>
              <a:t>Így Írtok Ti…</a:t>
            </a:r>
          </a:p>
        </p:txBody>
      </p:sp>
      <p:sp>
        <p:nvSpPr>
          <p:cNvPr id="4" name="Dátum hely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3459ADB-3D15-4E27-B84D-9BEAA7EE8F07}"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5" name="Élőláb hely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6" name="Dia számának helye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28D95B-28C8-4FC8-9A5F-9BEE327AB812}"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62784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1784838" y="242554"/>
            <a:ext cx="6901962" cy="1143000"/>
          </a:xfrm>
        </p:spPr>
        <p:txBody>
          <a:bodyPr/>
          <a:lstStyle/>
          <a:p>
            <a:r>
              <a:rPr lang="hu-HU" dirty="0"/>
              <a:t>BME-VIK </a:t>
            </a:r>
            <a:r>
              <a:rPr lang="hu-HU" dirty="0" err="1"/>
              <a:t>ProgAlap</a:t>
            </a:r>
            <a:r>
              <a:rPr lang="hu-HU" dirty="0"/>
              <a:t> </a:t>
            </a:r>
            <a:r>
              <a:rPr lang="hu-HU" dirty="0" err="1"/>
              <a:t>ea</a:t>
            </a:r>
            <a:r>
              <a:rPr lang="hu-HU" dirty="0"/>
              <a:t>.</a:t>
            </a:r>
            <a:endParaRPr lang="en-US" dirty="0"/>
          </a:p>
        </p:txBody>
      </p:sp>
      <p:sp>
        <p:nvSpPr>
          <p:cNvPr id="12" name="Szövegdoboz 11"/>
          <p:cNvSpPr txBox="1"/>
          <p:nvPr/>
        </p:nvSpPr>
        <p:spPr>
          <a:xfrm>
            <a:off x="6639338" y="6567749"/>
            <a:ext cx="1600566"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200" b="0" i="0" u="none" strike="noStrike" kern="1200" cap="none" spc="0" normalizeH="0" baseline="0" noProof="0" dirty="0">
                <a:ln>
                  <a:noFill/>
                </a:ln>
                <a:solidFill>
                  <a:prstClr val="white"/>
                </a:solidFill>
                <a:effectLst/>
                <a:uLnTx/>
                <a:uFillTx/>
                <a:latin typeface="Arial" charset="0"/>
                <a:ea typeface="+mn-ea"/>
                <a:cs typeface="+mn-cs"/>
              </a:rPr>
              <a:t>INFODIDACT - 2015</a:t>
            </a:r>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719" y="1662076"/>
            <a:ext cx="6172200" cy="4629150"/>
          </a:xfrm>
          <a:prstGeom prst="rect">
            <a:avLst/>
          </a:prstGeom>
        </p:spPr>
      </p:pic>
    </p:spTree>
    <p:extLst>
      <p:ext uri="{BB962C8B-B14F-4D97-AF65-F5344CB8AC3E}">
        <p14:creationId xmlns:p14="http://schemas.microsoft.com/office/powerpoint/2010/main" val="3550741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Feladat</a:t>
            </a:r>
            <a:endParaRPr lang="en-US" dirty="0"/>
          </a:p>
        </p:txBody>
      </p:sp>
      <p:sp>
        <p:nvSpPr>
          <p:cNvPr id="3" name="Tartalom helye 2"/>
          <p:cNvSpPr>
            <a:spLocks noGrp="1"/>
          </p:cNvSpPr>
          <p:nvPr>
            <p:ph idx="1"/>
          </p:nvPr>
        </p:nvSpPr>
        <p:spPr/>
        <p:txBody>
          <a:bodyPr/>
          <a:lstStyle/>
          <a:p>
            <a:pPr marL="0" indent="0">
              <a:buNone/>
            </a:pPr>
            <a:r>
              <a:rPr lang="hu-HU" sz="2000" dirty="0"/>
              <a:t>A csatolmányban található érettségi feladat … megoldását szeretném kérni tőled, speciális dokumentációval: </a:t>
            </a:r>
            <a:br>
              <a:rPr lang="hu-HU" sz="2000" dirty="0"/>
            </a:br>
            <a:r>
              <a:rPr lang="hu-HU" sz="2000" dirty="0"/>
              <a:t>A feladat megoldását tetszőleges nyelven meg lehet adni, de a megoldásba részletesen bele kellene írni, hogy közben mire gondoltál, miért, hogyan választottál nyelvet, mikor volt "hogy is van", hol gépelted el, mikor tesztelted, ismerted-e... </a:t>
            </a:r>
            <a:br>
              <a:rPr lang="hu-HU" sz="2000" dirty="0"/>
            </a:br>
            <a:r>
              <a:rPr lang="hu-HU" sz="2000" dirty="0"/>
              <a:t>Mindezt nem úgy, ahogy tanítanád, hanem úgy, ahogy gyorsan, ösztönösen csinálnád. </a:t>
            </a:r>
            <a:br>
              <a:rPr lang="hu-HU" sz="2000" dirty="0"/>
            </a:br>
            <a:r>
              <a:rPr lang="hu-HU" sz="2000" dirty="0"/>
              <a:t>…</a:t>
            </a:r>
          </a:p>
          <a:p>
            <a:pPr marL="0" indent="0">
              <a:buNone/>
            </a:pPr>
            <a:r>
              <a:rPr lang="hu-HU" sz="2000" dirty="0"/>
              <a:t>Kérem, hogy a feladatot ne nézd meg előre, csak ha rögtön meg is oldod. Örülnék, ha megírnád, mennyi időt foglalkoztál vele. (Lehet mérgelődni is, minősíteni is... és ha közben feladod, azt is írd meg, küldd el) </a:t>
            </a:r>
            <a:endParaRPr lang="en-US" sz="2000" dirty="0"/>
          </a:p>
        </p:txBody>
      </p:sp>
      <p:sp>
        <p:nvSpPr>
          <p:cNvPr id="4" name="Dátum hely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C6AF4A-AEB0-45D4-9B50-8571861E397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5" name="Élőláb hely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6" name="Dia számának helye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28D95B-28C8-4FC8-9A5F-9BEE327AB812}"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04151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CE865F8-18D4-4B57-BE09-1E447CEDB934}"/>
              </a:ext>
            </a:extLst>
          </p:cNvPr>
          <p:cNvSpPr>
            <a:spLocks noGrp="1"/>
          </p:cNvSpPr>
          <p:nvPr>
            <p:ph type="dt" sz="half" idx="10"/>
          </p:nvPr>
        </p:nvSpPr>
        <p:spPr/>
        <p:txBody>
          <a:bodyPr/>
          <a:lstStyle/>
          <a:p>
            <a:pPr>
              <a:defRPr/>
            </a:pPr>
            <a:fld id="{EACEAD4D-35B7-4A0C-B9E3-114E1020EA7F}" type="datetime1">
              <a:rPr lang="en-US" smtClean="0"/>
              <a:t>4/23/2019</a:t>
            </a:fld>
            <a:endParaRPr lang="en-US"/>
          </a:p>
        </p:txBody>
      </p:sp>
      <p:sp>
        <p:nvSpPr>
          <p:cNvPr id="3" name="Élőláb helye 2">
            <a:extLst>
              <a:ext uri="{FF2B5EF4-FFF2-40B4-BE49-F238E27FC236}">
                <a16:creationId xmlns:a16="http://schemas.microsoft.com/office/drawing/2014/main" id="{A79CA607-B546-4673-920B-57F05F02706E}"/>
              </a:ext>
            </a:extLst>
          </p:cNvPr>
          <p:cNvSpPr>
            <a:spLocks noGrp="1"/>
          </p:cNvSpPr>
          <p:nvPr>
            <p:ph type="ftr" sz="quarter" idx="11"/>
          </p:nvPr>
        </p:nvSpPr>
        <p:spPr/>
        <p:txBody>
          <a:bodyPr/>
          <a:lstStyle/>
          <a:p>
            <a:pPr>
              <a:defRPr/>
            </a:pPr>
            <a:r>
              <a:rPr lang="hu-HU"/>
              <a:t>INFODIDACT</a:t>
            </a:r>
            <a:r>
              <a:rPr lang="en-US"/>
              <a:t> 2016</a:t>
            </a:r>
            <a:endParaRPr lang="en-US" dirty="0"/>
          </a:p>
        </p:txBody>
      </p:sp>
      <p:sp>
        <p:nvSpPr>
          <p:cNvPr id="4" name="Dia számának helye 3">
            <a:extLst>
              <a:ext uri="{FF2B5EF4-FFF2-40B4-BE49-F238E27FC236}">
                <a16:creationId xmlns:a16="http://schemas.microsoft.com/office/drawing/2014/main" id="{B74A95B7-D31E-49D5-812F-6BE08E43FA0B}"/>
              </a:ext>
            </a:extLst>
          </p:cNvPr>
          <p:cNvSpPr>
            <a:spLocks noGrp="1"/>
          </p:cNvSpPr>
          <p:nvPr>
            <p:ph type="sldNum" sz="quarter" idx="12"/>
          </p:nvPr>
        </p:nvSpPr>
        <p:spPr/>
        <p:txBody>
          <a:bodyPr/>
          <a:lstStyle/>
          <a:p>
            <a:pPr>
              <a:defRPr/>
            </a:pPr>
            <a:fld id="{3546586E-713E-48F1-BAD8-2A3BE610CA5F}" type="slidenum">
              <a:rPr lang="en-US" smtClean="0"/>
              <a:pPr>
                <a:defRPr/>
              </a:pPr>
              <a:t>31</a:t>
            </a:fld>
            <a:endParaRPr lang="en-US"/>
          </a:p>
        </p:txBody>
      </p:sp>
      <p:pic>
        <p:nvPicPr>
          <p:cNvPr id="5" name="Kép 4">
            <a:extLst>
              <a:ext uri="{FF2B5EF4-FFF2-40B4-BE49-F238E27FC236}">
                <a16:creationId xmlns:a16="http://schemas.microsoft.com/office/drawing/2014/main" id="{384DFA1C-F5BB-4381-8F0A-7CA39DE7314B}"/>
              </a:ext>
            </a:extLst>
          </p:cNvPr>
          <p:cNvPicPr>
            <a:picLocks noChangeAspect="1"/>
          </p:cNvPicPr>
          <p:nvPr/>
        </p:nvPicPr>
        <p:blipFill>
          <a:blip r:embed="rId2"/>
          <a:stretch>
            <a:fillRect/>
          </a:stretch>
        </p:blipFill>
        <p:spPr>
          <a:xfrm>
            <a:off x="2886923" y="373984"/>
            <a:ext cx="4614291" cy="5909310"/>
          </a:xfrm>
          <a:prstGeom prst="rect">
            <a:avLst/>
          </a:prstGeom>
        </p:spPr>
      </p:pic>
    </p:spTree>
    <p:extLst>
      <p:ext uri="{BB962C8B-B14F-4D97-AF65-F5344CB8AC3E}">
        <p14:creationId xmlns:p14="http://schemas.microsoft.com/office/powerpoint/2010/main" val="2131891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Felkérést kapták</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7" name="Szöveg helye 2"/>
          <p:cNvSpPr txBox="1">
            <a:spLocks/>
          </p:cNvSpPr>
          <p:nvPr/>
        </p:nvSpPr>
        <p:spPr>
          <a:xfrm>
            <a:off x="1722046" y="3108247"/>
            <a:ext cx="3060000" cy="1225803"/>
          </a:xfrm>
          <a:prstGeom prst="rect">
            <a:avLst/>
          </a:prstGeom>
        </p:spPr>
        <p:txBody>
          <a:bodyPr/>
          <a:lstStyle>
            <a:lvl1pPr marL="342900" indent="-342900" algn="l" defTabSz="457200" rtl="0" fontAlgn="base">
              <a:spcBef>
                <a:spcPts val="600"/>
              </a:spcBef>
              <a:spcAft>
                <a:spcPct val="0"/>
              </a:spcAft>
              <a:buFont typeface="Arial" charset="0"/>
              <a:buChar char="•"/>
              <a:defRPr sz="3200" kern="1200">
                <a:solidFill>
                  <a:schemeClr val="tx1"/>
                </a:solidFill>
                <a:latin typeface="Garamond" panose="02020404030301010803" pitchFamily="18" charset="0"/>
                <a:ea typeface="+mn-ea"/>
                <a:cs typeface="+mn-cs"/>
              </a:defRPr>
            </a:lvl1pPr>
            <a:lvl2pPr marL="742950" indent="-285750" algn="l" defTabSz="457200" rtl="0" fontAlgn="base">
              <a:spcBef>
                <a:spcPts val="0"/>
              </a:spcBef>
              <a:spcAft>
                <a:spcPct val="0"/>
              </a:spcAft>
              <a:buFont typeface="Arial" charset="0"/>
              <a:buChar char="–"/>
              <a:defRPr sz="2800" kern="1200">
                <a:solidFill>
                  <a:schemeClr val="tx1"/>
                </a:solidFill>
                <a:latin typeface="Garamond" panose="02020404030301010803" pitchFamily="18" charset="0"/>
                <a:ea typeface="+mn-ea"/>
                <a:cs typeface="+mn-cs"/>
              </a:defRPr>
            </a:lvl2pPr>
            <a:lvl3pPr marL="1143000" indent="-228600" algn="l" defTabSz="457200" rtl="0" fontAlgn="base">
              <a:spcBef>
                <a:spcPts val="0"/>
              </a:spcBef>
              <a:spcAft>
                <a:spcPct val="0"/>
              </a:spcAft>
              <a:buFont typeface="Arial" charset="0"/>
              <a:buChar char="•"/>
              <a:defRPr sz="2400" kern="1200">
                <a:solidFill>
                  <a:schemeClr val="tx1"/>
                </a:solidFill>
                <a:latin typeface="Garamond" panose="02020404030301010803" pitchFamily="18" charset="0"/>
                <a:ea typeface="+mn-ea"/>
                <a:cs typeface="+mn-cs"/>
              </a:defRPr>
            </a:lvl3pPr>
            <a:lvl4pPr marL="16002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4pPr>
            <a:lvl5pPr marL="20574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a:ln>
                  <a:noFill/>
                </a:ln>
                <a:solidFill>
                  <a:srgbClr val="8A2734"/>
                </a:solidFill>
                <a:effectLst/>
                <a:uLnTx/>
                <a:uFillTx/>
                <a:latin typeface="Garamond" panose="02020404030301010803" pitchFamily="18" charset="0"/>
                <a:ea typeface="+mn-ea"/>
                <a:cs typeface="+mn-cs"/>
              </a:rPr>
              <a:t>ELTE IK</a:t>
            </a:r>
          </a:p>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err="1">
                <a:ln>
                  <a:noFill/>
                </a:ln>
                <a:solidFill>
                  <a:srgbClr val="8A2734"/>
                </a:solidFill>
                <a:effectLst/>
                <a:uLnTx/>
                <a:uFillTx/>
                <a:latin typeface="Garamond" panose="02020404030301010803" pitchFamily="18" charset="0"/>
                <a:ea typeface="+mn-ea"/>
                <a:cs typeface="+mn-cs"/>
              </a:rPr>
              <a:t>ProgAlap</a:t>
            </a:r>
            <a:r>
              <a:rPr kumimoji="0" lang="hu-HU" sz="3200" b="0" i="0" u="none" strike="noStrike" kern="1200" cap="none" spc="0" normalizeH="0" baseline="0" noProof="0" dirty="0">
                <a:ln>
                  <a:noFill/>
                </a:ln>
                <a:solidFill>
                  <a:srgbClr val="8A2734"/>
                </a:solidFill>
                <a:effectLst/>
                <a:uLnTx/>
                <a:uFillTx/>
                <a:latin typeface="Garamond" panose="02020404030301010803" pitchFamily="18" charset="0"/>
                <a:ea typeface="+mn-ea"/>
                <a:cs typeface="+mn-cs"/>
              </a:rPr>
              <a:t> oktatók</a:t>
            </a:r>
            <a:endParaRPr kumimoji="0" lang="en-US" sz="3200" b="0" i="0" u="none" strike="noStrike" kern="1200" cap="none" spc="0" normalizeH="0" baseline="0" noProof="0" dirty="0">
              <a:ln>
                <a:noFill/>
              </a:ln>
              <a:solidFill>
                <a:srgbClr val="8A2734"/>
              </a:solidFill>
              <a:effectLst/>
              <a:uLnTx/>
              <a:uFillTx/>
              <a:latin typeface="Garamond" panose="02020404030301010803" pitchFamily="18" charset="0"/>
              <a:ea typeface="+mn-ea"/>
              <a:cs typeface="+mn-cs"/>
            </a:endParaRPr>
          </a:p>
        </p:txBody>
      </p:sp>
      <p:sp>
        <p:nvSpPr>
          <p:cNvPr id="8" name="Szöveg helye 2"/>
          <p:cNvSpPr txBox="1">
            <a:spLocks/>
          </p:cNvSpPr>
          <p:nvPr/>
        </p:nvSpPr>
        <p:spPr>
          <a:xfrm>
            <a:off x="5730828" y="3108247"/>
            <a:ext cx="3060000" cy="1225803"/>
          </a:xfrm>
          <a:prstGeom prst="rect">
            <a:avLst/>
          </a:prstGeom>
        </p:spPr>
        <p:txBody>
          <a:bodyPr/>
          <a:lstStyle>
            <a:lvl1pPr marL="342900" indent="-342900" algn="l" defTabSz="457200" rtl="0" fontAlgn="base">
              <a:spcBef>
                <a:spcPts val="600"/>
              </a:spcBef>
              <a:spcAft>
                <a:spcPct val="0"/>
              </a:spcAft>
              <a:buFont typeface="Arial" charset="0"/>
              <a:buChar char="•"/>
              <a:defRPr sz="3200" kern="1200">
                <a:solidFill>
                  <a:schemeClr val="tx1"/>
                </a:solidFill>
                <a:latin typeface="Garamond" panose="02020404030301010803" pitchFamily="18" charset="0"/>
                <a:ea typeface="+mn-ea"/>
                <a:cs typeface="+mn-cs"/>
              </a:defRPr>
            </a:lvl1pPr>
            <a:lvl2pPr marL="742950" indent="-285750" algn="l" defTabSz="457200" rtl="0" fontAlgn="base">
              <a:spcBef>
                <a:spcPts val="0"/>
              </a:spcBef>
              <a:spcAft>
                <a:spcPct val="0"/>
              </a:spcAft>
              <a:buFont typeface="Arial" charset="0"/>
              <a:buChar char="–"/>
              <a:defRPr sz="2800" kern="1200">
                <a:solidFill>
                  <a:schemeClr val="tx1"/>
                </a:solidFill>
                <a:latin typeface="Garamond" panose="02020404030301010803" pitchFamily="18" charset="0"/>
                <a:ea typeface="+mn-ea"/>
                <a:cs typeface="+mn-cs"/>
              </a:defRPr>
            </a:lvl2pPr>
            <a:lvl3pPr marL="1143000" indent="-228600" algn="l" defTabSz="457200" rtl="0" fontAlgn="base">
              <a:spcBef>
                <a:spcPts val="0"/>
              </a:spcBef>
              <a:spcAft>
                <a:spcPct val="0"/>
              </a:spcAft>
              <a:buFont typeface="Arial" charset="0"/>
              <a:buChar char="•"/>
              <a:defRPr sz="2400" kern="1200">
                <a:solidFill>
                  <a:schemeClr val="tx1"/>
                </a:solidFill>
                <a:latin typeface="Garamond" panose="02020404030301010803" pitchFamily="18" charset="0"/>
                <a:ea typeface="+mn-ea"/>
                <a:cs typeface="+mn-cs"/>
              </a:defRPr>
            </a:lvl3pPr>
            <a:lvl4pPr marL="16002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4pPr>
            <a:lvl5pPr marL="20574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a:ln>
                  <a:noFill/>
                </a:ln>
                <a:solidFill>
                  <a:srgbClr val="215968"/>
                </a:solidFill>
                <a:effectLst/>
                <a:uLnTx/>
                <a:uFillTx/>
                <a:latin typeface="Garamond" panose="02020404030301010803" pitchFamily="18" charset="0"/>
                <a:ea typeface="+mn-ea"/>
                <a:cs typeface="+mn-cs"/>
              </a:rPr>
              <a:t>BME VIK</a:t>
            </a:r>
          </a:p>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err="1">
                <a:ln>
                  <a:noFill/>
                </a:ln>
                <a:solidFill>
                  <a:srgbClr val="215968"/>
                </a:solidFill>
                <a:effectLst/>
                <a:uLnTx/>
                <a:uFillTx/>
                <a:latin typeface="Garamond" panose="02020404030301010803" pitchFamily="18" charset="0"/>
                <a:ea typeface="+mn-ea"/>
                <a:cs typeface="+mn-cs"/>
              </a:rPr>
              <a:t>ProgAlap</a:t>
            </a:r>
            <a:r>
              <a:rPr kumimoji="0" lang="hu-HU" sz="3200" b="0" i="0" u="none" strike="noStrike" kern="1200" cap="none" spc="0" normalizeH="0" baseline="0" noProof="0" dirty="0">
                <a:ln>
                  <a:noFill/>
                </a:ln>
                <a:solidFill>
                  <a:srgbClr val="215968"/>
                </a:solidFill>
                <a:effectLst/>
                <a:uLnTx/>
                <a:uFillTx/>
                <a:latin typeface="Garamond" panose="02020404030301010803" pitchFamily="18" charset="0"/>
                <a:ea typeface="+mn-ea"/>
                <a:cs typeface="+mn-cs"/>
              </a:rPr>
              <a:t> oktatók</a:t>
            </a:r>
            <a:endParaRPr kumimoji="0" lang="en-US" sz="3200" b="0" i="0" u="none" strike="noStrike" kern="1200" cap="none" spc="0" normalizeH="0" baseline="0" noProof="0" dirty="0">
              <a:ln>
                <a:noFill/>
              </a:ln>
              <a:solidFill>
                <a:srgbClr val="215968"/>
              </a:solidFill>
              <a:effectLst/>
              <a:uLnTx/>
              <a:uFillTx/>
              <a:latin typeface="Garamond" panose="02020404030301010803" pitchFamily="18" charset="0"/>
              <a:ea typeface="+mn-ea"/>
              <a:cs typeface="+mn-cs"/>
            </a:endParaRPr>
          </a:p>
        </p:txBody>
      </p:sp>
      <p:sp>
        <p:nvSpPr>
          <p:cNvPr id="9" name="Szöveg helye 2"/>
          <p:cNvSpPr txBox="1">
            <a:spLocks/>
          </p:cNvSpPr>
          <p:nvPr/>
        </p:nvSpPr>
        <p:spPr>
          <a:xfrm>
            <a:off x="2830957" y="4667997"/>
            <a:ext cx="4918584" cy="1225803"/>
          </a:xfrm>
          <a:prstGeom prst="rect">
            <a:avLst/>
          </a:prstGeom>
        </p:spPr>
        <p:txBody>
          <a:bodyPr/>
          <a:lstStyle>
            <a:lvl1pPr marL="342900" indent="-342900" algn="l" defTabSz="457200" rtl="0" fontAlgn="base">
              <a:spcBef>
                <a:spcPts val="600"/>
              </a:spcBef>
              <a:spcAft>
                <a:spcPct val="0"/>
              </a:spcAft>
              <a:buFont typeface="Arial" charset="0"/>
              <a:buChar char="•"/>
              <a:defRPr sz="3200" kern="1200">
                <a:solidFill>
                  <a:schemeClr val="tx1"/>
                </a:solidFill>
                <a:latin typeface="Garamond" panose="02020404030301010803" pitchFamily="18" charset="0"/>
                <a:ea typeface="+mn-ea"/>
                <a:cs typeface="+mn-cs"/>
              </a:defRPr>
            </a:lvl1pPr>
            <a:lvl2pPr marL="742950" indent="-285750" algn="l" defTabSz="457200" rtl="0" fontAlgn="base">
              <a:spcBef>
                <a:spcPts val="0"/>
              </a:spcBef>
              <a:spcAft>
                <a:spcPct val="0"/>
              </a:spcAft>
              <a:buFont typeface="Arial" charset="0"/>
              <a:buChar char="–"/>
              <a:defRPr sz="2800" kern="1200">
                <a:solidFill>
                  <a:schemeClr val="tx1"/>
                </a:solidFill>
                <a:latin typeface="Garamond" panose="02020404030301010803" pitchFamily="18" charset="0"/>
                <a:ea typeface="+mn-ea"/>
                <a:cs typeface="+mn-cs"/>
              </a:defRPr>
            </a:lvl2pPr>
            <a:lvl3pPr marL="1143000" indent="-228600" algn="l" defTabSz="457200" rtl="0" fontAlgn="base">
              <a:spcBef>
                <a:spcPts val="0"/>
              </a:spcBef>
              <a:spcAft>
                <a:spcPct val="0"/>
              </a:spcAft>
              <a:buFont typeface="Arial" charset="0"/>
              <a:buChar char="•"/>
              <a:defRPr sz="2400" kern="1200">
                <a:solidFill>
                  <a:schemeClr val="tx1"/>
                </a:solidFill>
                <a:latin typeface="Garamond" panose="02020404030301010803" pitchFamily="18" charset="0"/>
                <a:ea typeface="+mn-ea"/>
                <a:cs typeface="+mn-cs"/>
              </a:defRPr>
            </a:lvl3pPr>
            <a:lvl4pPr marL="16002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4pPr>
            <a:lvl5pPr marL="20574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a:ln>
                  <a:noFill/>
                </a:ln>
                <a:solidFill>
                  <a:srgbClr val="7030A0"/>
                </a:solidFill>
                <a:effectLst/>
                <a:uLnTx/>
                <a:uFillTx/>
                <a:latin typeface="Garamond" panose="02020404030301010803" pitchFamily="18" charset="0"/>
                <a:ea typeface="+mn-ea"/>
                <a:cs typeface="+mn-cs"/>
              </a:rPr>
              <a:t>Informatikatanárok</a:t>
            </a:r>
          </a:p>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a:ln>
                  <a:noFill/>
                </a:ln>
                <a:solidFill>
                  <a:srgbClr val="7030A0"/>
                </a:solidFill>
                <a:effectLst/>
                <a:uLnTx/>
                <a:uFillTx/>
                <a:latin typeface="Garamond" panose="02020404030301010803" pitchFamily="18" charset="0"/>
                <a:ea typeface="+mn-ea"/>
                <a:cs typeface="+mn-cs"/>
              </a:rPr>
              <a:t>(Sulinet lista, Ötszáz feladat)</a:t>
            </a:r>
            <a:endParaRPr kumimoji="0" lang="en-US" sz="3200" b="0" i="0" u="none" strike="noStrike" kern="1200" cap="none" spc="0" normalizeH="0" baseline="0" noProof="0" dirty="0">
              <a:ln>
                <a:noFill/>
              </a:ln>
              <a:solidFill>
                <a:srgbClr val="7030A0"/>
              </a:solidFill>
              <a:effectLst/>
              <a:uLnTx/>
              <a:uFillTx/>
              <a:latin typeface="Garamond" panose="02020404030301010803" pitchFamily="18" charset="0"/>
              <a:ea typeface="+mn-ea"/>
              <a:cs typeface="+mn-cs"/>
            </a:endParaRPr>
          </a:p>
        </p:txBody>
      </p:sp>
      <p:sp>
        <p:nvSpPr>
          <p:cNvPr id="10" name="Szöveg helye 2"/>
          <p:cNvSpPr txBox="1">
            <a:spLocks/>
          </p:cNvSpPr>
          <p:nvPr/>
        </p:nvSpPr>
        <p:spPr>
          <a:xfrm>
            <a:off x="3726437" y="1548496"/>
            <a:ext cx="3060000" cy="1225803"/>
          </a:xfrm>
          <a:prstGeom prst="rect">
            <a:avLst/>
          </a:prstGeom>
        </p:spPr>
        <p:txBody>
          <a:bodyPr/>
          <a:lstStyle>
            <a:lvl1pPr marL="342900" indent="-342900" algn="l" defTabSz="457200" rtl="0" fontAlgn="base">
              <a:spcBef>
                <a:spcPts val="600"/>
              </a:spcBef>
              <a:spcAft>
                <a:spcPct val="0"/>
              </a:spcAft>
              <a:buFont typeface="Arial" charset="0"/>
              <a:buChar char="•"/>
              <a:defRPr sz="3200" kern="1200">
                <a:solidFill>
                  <a:schemeClr val="tx1"/>
                </a:solidFill>
                <a:latin typeface="Garamond" panose="02020404030301010803" pitchFamily="18" charset="0"/>
                <a:ea typeface="+mn-ea"/>
                <a:cs typeface="+mn-cs"/>
              </a:defRPr>
            </a:lvl1pPr>
            <a:lvl2pPr marL="742950" indent="-285750" algn="l" defTabSz="457200" rtl="0" fontAlgn="base">
              <a:spcBef>
                <a:spcPts val="0"/>
              </a:spcBef>
              <a:spcAft>
                <a:spcPct val="0"/>
              </a:spcAft>
              <a:buFont typeface="Arial" charset="0"/>
              <a:buChar char="–"/>
              <a:defRPr sz="2800" kern="1200">
                <a:solidFill>
                  <a:schemeClr val="tx1"/>
                </a:solidFill>
                <a:latin typeface="Garamond" panose="02020404030301010803" pitchFamily="18" charset="0"/>
                <a:ea typeface="+mn-ea"/>
                <a:cs typeface="+mn-cs"/>
              </a:defRPr>
            </a:lvl2pPr>
            <a:lvl3pPr marL="1143000" indent="-228600" algn="l" defTabSz="457200" rtl="0" fontAlgn="base">
              <a:spcBef>
                <a:spcPts val="0"/>
              </a:spcBef>
              <a:spcAft>
                <a:spcPct val="0"/>
              </a:spcAft>
              <a:buFont typeface="Arial" charset="0"/>
              <a:buChar char="•"/>
              <a:defRPr sz="2400" kern="1200">
                <a:solidFill>
                  <a:schemeClr val="tx1"/>
                </a:solidFill>
                <a:latin typeface="Garamond" panose="02020404030301010803" pitchFamily="18" charset="0"/>
                <a:ea typeface="+mn-ea"/>
                <a:cs typeface="+mn-cs"/>
              </a:defRPr>
            </a:lvl3pPr>
            <a:lvl4pPr marL="16002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4pPr>
            <a:lvl5pPr marL="20574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a:ln>
                  <a:noFill/>
                </a:ln>
                <a:solidFill>
                  <a:srgbClr val="00B0F0"/>
                </a:solidFill>
                <a:effectLst/>
                <a:uLnTx/>
                <a:uFillTx/>
                <a:latin typeface="Garamond" panose="02020404030301010803" pitchFamily="18" charset="0"/>
                <a:ea typeface="+mn-ea"/>
                <a:cs typeface="+mn-cs"/>
              </a:rPr>
              <a:t>BME MIT</a:t>
            </a:r>
          </a:p>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a:ln>
                  <a:noFill/>
                </a:ln>
                <a:solidFill>
                  <a:srgbClr val="00B0F0"/>
                </a:solidFill>
                <a:effectLst/>
                <a:uLnTx/>
                <a:uFillTx/>
                <a:latin typeface="Garamond" panose="02020404030301010803" pitchFamily="18" charset="0"/>
                <a:ea typeface="+mn-ea"/>
                <a:cs typeface="+mn-cs"/>
              </a:rPr>
              <a:t>Tanszéki tagok</a:t>
            </a:r>
            <a:endParaRPr kumimoji="0" lang="en-US" sz="3200" b="0" i="0" u="none" strike="noStrike" kern="1200" cap="none" spc="0" normalizeH="0" baseline="0" noProof="0" dirty="0">
              <a:ln>
                <a:noFill/>
              </a:ln>
              <a:solidFill>
                <a:srgbClr val="00B0F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01182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Kérdések, döntések</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6" name="Téglalap 5"/>
          <p:cNvSpPr/>
          <p:nvPr/>
        </p:nvSpPr>
        <p:spPr>
          <a:xfrm>
            <a:off x="5287016" y="1842458"/>
            <a:ext cx="3600000" cy="1200329"/>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vajon kell működnie a programnak, ha egyáltalán nincs </a:t>
            </a:r>
            <a:r>
              <a:rPr kumimoji="0" lang="hu-HU" sz="1800" b="0" i="0" u="none" strike="noStrike" kern="1200" cap="none" spc="0" normalizeH="0" baseline="0" noProof="0" dirty="0" err="1">
                <a:ln>
                  <a:noFill/>
                </a:ln>
                <a:solidFill>
                  <a:srgbClr val="4BACC6">
                    <a:lumMod val="50000"/>
                  </a:srgbClr>
                </a:solidFill>
                <a:effectLst/>
                <a:uLnTx/>
                <a:uFillTx/>
                <a:latin typeface="Arial" charset="0"/>
                <a:ea typeface="+mn-ea"/>
                <a:cs typeface="+mn-cs"/>
              </a:rPr>
              <a:t>eric</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Arial" charset="0"/>
                <a:ea typeface="+mn-ea"/>
                <a:cs typeface="+mn-cs"/>
              </a:rPr>
              <a:t>clapton</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szám? most nem figyelek erre</a:t>
            </a:r>
          </a:p>
        </p:txBody>
      </p:sp>
      <p:sp>
        <p:nvSpPr>
          <p:cNvPr id="11" name="Téglalap 10"/>
          <p:cNvSpPr/>
          <p:nvPr/>
        </p:nvSpPr>
        <p:spPr>
          <a:xfrm>
            <a:off x="5287016" y="3135052"/>
            <a:ext cx="3600000" cy="64770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mi is volt a feladat? :D  ja hogy mikor kezdődött, meddig tartott</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2" name="Téglalap 11"/>
          <p:cNvSpPr/>
          <p:nvPr/>
        </p:nvSpPr>
        <p:spPr>
          <a:xfrm>
            <a:off x="1717008" y="1842458"/>
            <a:ext cx="3420000" cy="286232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Bocs, ha félre értettem a kérést  Módszerem az lesz, feltéve, hogy egy nem túl bonyodalmas feladatról van szó,  olvasom a feladatot, és rögvest kódoljam, azt amit abban a pillanatban lehet.  (Tehát valóban nem úgy teszek, ahogy tanítanám! kicsit rosszul is érzem magamat emiatt!)</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
        <p:nvSpPr>
          <p:cNvPr id="7" name="Szövegdoboz 6">
            <a:extLst>
              <a:ext uri="{FF2B5EF4-FFF2-40B4-BE49-F238E27FC236}">
                <a16:creationId xmlns:a16="http://schemas.microsoft.com/office/drawing/2014/main" id="{CCC01890-FDF2-4DCE-A0AA-557079710707}"/>
              </a:ext>
            </a:extLst>
          </p:cNvPr>
          <p:cNvSpPr txBox="1"/>
          <p:nvPr/>
        </p:nvSpPr>
        <p:spPr>
          <a:xfrm>
            <a:off x="1702013" y="5167610"/>
            <a:ext cx="7200000" cy="1200329"/>
          </a:xfrm>
          <a:prstGeom prst="rect">
            <a:avLst/>
          </a:prstGeom>
          <a:noFill/>
        </p:spPr>
        <p:txBody>
          <a:bodyPr wrap="square" rtlCol="0">
            <a:spAutoFit/>
          </a:bodyPr>
          <a:lstStyle/>
          <a:p>
            <a:r>
              <a:rPr lang="hu-HU" dirty="0">
                <a:solidFill>
                  <a:srgbClr val="7030A0"/>
                </a:solidFill>
              </a:rPr>
              <a:t>… Azt hiszem ebből látszik hogy </a:t>
            </a:r>
            <a:r>
              <a:rPr lang="hu-HU" dirty="0" err="1">
                <a:solidFill>
                  <a:srgbClr val="7030A0"/>
                </a:solidFill>
              </a:rPr>
              <a:t>dilemmázok</a:t>
            </a:r>
            <a:r>
              <a:rPr lang="hu-HU" dirty="0">
                <a:solidFill>
                  <a:srgbClr val="7030A0"/>
                </a:solidFill>
              </a:rPr>
              <a:t> ezen. Azon legfőképpen, hogy listákat kellene inkább mutatni tömbök helyett vagy gyorsan utána.</a:t>
            </a:r>
          </a:p>
          <a:p>
            <a:r>
              <a:rPr lang="hu-HU" dirty="0">
                <a:solidFill>
                  <a:srgbClr val="7030A0"/>
                </a:solidFill>
              </a:rPr>
              <a:t>Ezzel azt akartam kifejteni, hogy a struktúrás, fix hosszú tömb jelenleg még az iskolai stílusom, amin a program írás közben nem nagyon gondolkoztam.</a:t>
            </a:r>
          </a:p>
        </p:txBody>
      </p:sp>
      <p:sp>
        <p:nvSpPr>
          <p:cNvPr id="8" name="Szövegdoboz 7">
            <a:extLst>
              <a:ext uri="{FF2B5EF4-FFF2-40B4-BE49-F238E27FC236}">
                <a16:creationId xmlns:a16="http://schemas.microsoft.com/office/drawing/2014/main" id="{1A59FFEB-270A-4785-A09D-9ACFD8688AB7}"/>
              </a:ext>
            </a:extLst>
          </p:cNvPr>
          <p:cNvSpPr txBox="1"/>
          <p:nvPr/>
        </p:nvSpPr>
        <p:spPr>
          <a:xfrm>
            <a:off x="5287019" y="3875017"/>
            <a:ext cx="3600000" cy="1200329"/>
          </a:xfrm>
          <a:prstGeom prst="rect">
            <a:avLst/>
          </a:prstGeom>
          <a:noFill/>
        </p:spPr>
        <p:txBody>
          <a:bodyPr wrap="square" rtlCol="0">
            <a:spAutoFit/>
          </a:bodyPr>
          <a:lstStyle/>
          <a:p>
            <a:r>
              <a:rPr lang="hu-HU" dirty="0">
                <a:solidFill>
                  <a:srgbClr val="00B0F0"/>
                </a:solidFill>
              </a:rPr>
              <a:t>A lényegi részéig nem jutottam el, mert elkezdtem szépen megcsinálni (ellenőrizni a megadott kényszereket, teszteket írni hozzá, szép kódot írni).</a:t>
            </a:r>
          </a:p>
        </p:txBody>
      </p:sp>
    </p:spTree>
    <p:extLst>
      <p:ext uri="{BB962C8B-B14F-4D97-AF65-F5344CB8AC3E}">
        <p14:creationId xmlns:p14="http://schemas.microsoft.com/office/powerpoint/2010/main" val="3988677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Programozási nyelv</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6" name="Téglalap 5"/>
          <p:cNvSpPr/>
          <p:nvPr/>
        </p:nvSpPr>
        <p:spPr>
          <a:xfrm>
            <a:off x="1744980" y="2409690"/>
            <a:ext cx="6102984" cy="1200329"/>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B0F0"/>
                </a:solidFill>
                <a:effectLst/>
                <a:uLnTx/>
                <a:uFillTx/>
                <a:latin typeface="Calibri" panose="020F0502020204030204" pitchFamily="34" charset="0"/>
                <a:ea typeface="+mn-ea"/>
                <a:cs typeface="+mn-cs"/>
              </a:rPr>
              <a:t>st_one</a:t>
            </a:r>
            <a: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 &lt;- </a:t>
            </a:r>
            <a:r>
              <a:rPr kumimoji="0" lang="en-US" sz="1800" b="0" i="0" u="none" strike="noStrike" kern="1200" cap="none" spc="0" normalizeH="0" baseline="0" noProof="0" dirty="0" err="1">
                <a:ln>
                  <a:noFill/>
                </a:ln>
                <a:solidFill>
                  <a:srgbClr val="00B0F0"/>
                </a:solidFill>
                <a:effectLst/>
                <a:uLnTx/>
                <a:uFillTx/>
                <a:latin typeface="Calibri" panose="020F0502020204030204" pitchFamily="34" charset="0"/>
                <a:ea typeface="+mn-ea"/>
                <a:cs typeface="+mn-cs"/>
              </a:rPr>
              <a:t>dat</a:t>
            </a:r>
            <a: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a:t>
            </a:r>
            <a:r>
              <a:rPr kumimoji="0" lang="en-US" sz="1800" b="0" i="0" u="none" strike="noStrike" kern="1200" cap="none" spc="0" normalizeH="0" baseline="0" noProof="0" dirty="0" err="1">
                <a:ln>
                  <a:noFill/>
                </a:ln>
                <a:solidFill>
                  <a:srgbClr val="00B0F0"/>
                </a:solidFill>
                <a:effectLst/>
                <a:uLnTx/>
                <a:uFillTx/>
                <a:latin typeface="Calibri" panose="020F0502020204030204" pitchFamily="34" charset="0"/>
                <a:ea typeface="+mn-ea"/>
                <a:cs typeface="+mn-cs"/>
              </a:rPr>
              <a:t>dat$station</a:t>
            </a:r>
            <a: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==1,]</a:t>
            </a:r>
            <a:b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claptonon1 &lt;- which(</a:t>
            </a:r>
            <a:r>
              <a:rPr kumimoji="0" lang="en-US" sz="1800" b="0" i="0" u="none" strike="noStrike" kern="1200" cap="none" spc="0" normalizeH="0" baseline="0" noProof="0" dirty="0" err="1">
                <a:ln>
                  <a:noFill/>
                </a:ln>
                <a:solidFill>
                  <a:srgbClr val="00B0F0"/>
                </a:solidFill>
                <a:effectLst/>
                <a:uLnTx/>
                <a:uFillTx/>
                <a:latin typeface="Calibri" panose="020F0502020204030204" pitchFamily="34" charset="0"/>
                <a:ea typeface="+mn-ea"/>
                <a:cs typeface="+mn-cs"/>
              </a:rPr>
              <a:t>st_one$performer</a:t>
            </a:r>
            <a: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 == "Eric Clapton")</a:t>
            </a:r>
            <a:b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br>
            <a:r>
              <a:rPr kumimoji="0" lang="en-US" sz="1800" b="0" i="0" u="none" strike="noStrike" kern="1200" cap="none" spc="0" normalizeH="0" baseline="0" noProof="0" dirty="0" err="1">
                <a:ln>
                  <a:noFill/>
                </a:ln>
                <a:solidFill>
                  <a:srgbClr val="00B0F0"/>
                </a:solidFill>
                <a:effectLst/>
                <a:uLnTx/>
                <a:uFillTx/>
                <a:latin typeface="Calibri" panose="020F0502020204030204" pitchFamily="34" charset="0"/>
                <a:ea typeface="+mn-ea"/>
                <a:cs typeface="+mn-cs"/>
              </a:rPr>
              <a:t>cl_first</a:t>
            </a:r>
            <a: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 &lt;- min(claptonon1)</a:t>
            </a:r>
            <a:b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br>
            <a:r>
              <a:rPr kumimoji="0" lang="en-US" sz="1800" b="0" i="0" u="none" strike="noStrike" kern="1200" cap="none" spc="0" normalizeH="0" baseline="0" noProof="0" dirty="0" err="1">
                <a:ln>
                  <a:noFill/>
                </a:ln>
                <a:solidFill>
                  <a:srgbClr val="00B0F0"/>
                </a:solidFill>
                <a:effectLst/>
                <a:uLnTx/>
                <a:uFillTx/>
                <a:latin typeface="Calibri" panose="020F0502020204030204" pitchFamily="34" charset="0"/>
                <a:ea typeface="+mn-ea"/>
                <a:cs typeface="+mn-cs"/>
              </a:rPr>
              <a:t>cl_last</a:t>
            </a:r>
            <a: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 &lt;- max(claptonon1)</a:t>
            </a:r>
            <a:r>
              <a:rPr kumimoji="0" lang="en-US" sz="1800" b="0" i="0" u="none" strike="noStrike" kern="1200" cap="none" spc="0" normalizeH="0" baseline="0" noProof="0" dirty="0">
                <a:ln>
                  <a:noFill/>
                </a:ln>
                <a:solidFill>
                  <a:srgbClr val="00B0F0"/>
                </a:solidFill>
                <a:effectLst/>
                <a:uLnTx/>
                <a:uFillTx/>
                <a:latin typeface="Arial" charset="0"/>
                <a:ea typeface="+mn-ea"/>
                <a:cs typeface="+mn-cs"/>
              </a:rPr>
              <a:t> </a:t>
            </a:r>
          </a:p>
        </p:txBody>
      </p:sp>
      <p:sp>
        <p:nvSpPr>
          <p:cNvPr id="11" name="Téglalap 10"/>
          <p:cNvSpPr/>
          <p:nvPr/>
        </p:nvSpPr>
        <p:spPr>
          <a:xfrm>
            <a:off x="4070819" y="4240639"/>
            <a:ext cx="4746361"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adomusor[m[n].ado-1][adodb[m[n].ado-1]]=n;</a:t>
            </a:r>
            <a:b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br>
            <a:r>
              <a:rPr kumimoji="0" lang="pt-BR"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//ha lenne pacal compilerem, abban irtam volna</a:t>
            </a:r>
            <a:r>
              <a:rPr kumimoji="0" lang="pt-BR"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2" name="Téglalap 11"/>
          <p:cNvSpPr/>
          <p:nvPr/>
        </p:nvSpPr>
        <p:spPr>
          <a:xfrm>
            <a:off x="1677324" y="1527949"/>
            <a:ext cx="3240000" cy="923330"/>
          </a:xfrm>
          <a:prstGeom prst="rect">
            <a:avLst/>
          </a:prstGeom>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Nem ismertem ezt a feladatot. Mielőtt olvastam volna, már eldöntöttem, hogy C#.</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
        <p:nvSpPr>
          <p:cNvPr id="13" name="Téglalap 12"/>
          <p:cNvSpPr/>
          <p:nvPr/>
        </p:nvSpPr>
        <p:spPr>
          <a:xfrm>
            <a:off x="1677324" y="3650364"/>
            <a:ext cx="5721696"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var egyesadó =  </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műsorok.Where</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(x =&gt; </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x.adó</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 1).</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ToList</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a:t>
            </a:r>
            <a:b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linq</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-t ki akarom használni, a sum tulajdonságot</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
        <p:nvSpPr>
          <p:cNvPr id="14" name="Téglalap 13"/>
          <p:cNvSpPr/>
          <p:nvPr/>
        </p:nvSpPr>
        <p:spPr>
          <a:xfrm>
            <a:off x="5286557" y="1544222"/>
            <a:ext cx="3240000" cy="923330"/>
          </a:xfrm>
          <a:prstGeom prst="rect">
            <a:avLst/>
          </a:prstGeom>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0. indextől kezdem, nehogy az legyen a kifogás, </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mégha</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nem is szeretem!</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
        <p:nvSpPr>
          <p:cNvPr id="15" name="Téglalap 14"/>
          <p:cNvSpPr/>
          <p:nvPr/>
        </p:nvSpPr>
        <p:spPr>
          <a:xfrm>
            <a:off x="5286557" y="3054541"/>
            <a:ext cx="3240000" cy="647700"/>
          </a:xfrm>
          <a:prstGeom prst="rect">
            <a:avLst/>
          </a:prstGeom>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Klasszikus Python megoldás:</a:t>
            </a:r>
            <a:b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cx =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join</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(cikkek)</a:t>
            </a:r>
            <a:r>
              <a:rPr kumimoji="0" lang="hu-HU" sz="1800" b="0" i="0" u="none" strike="noStrike" kern="1200" cap="none" spc="0" normalizeH="0" baseline="0" noProof="0" dirty="0">
                <a:ln>
                  <a:noFill/>
                </a:ln>
                <a:solidFill>
                  <a:srgbClr val="7030A0"/>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7030A0"/>
              </a:solidFill>
              <a:effectLst/>
              <a:uLnTx/>
              <a:uFillTx/>
              <a:latin typeface="Arial" charset="0"/>
              <a:ea typeface="+mn-ea"/>
              <a:cs typeface="+mn-cs"/>
            </a:endParaRPr>
          </a:p>
        </p:txBody>
      </p:sp>
      <p:sp>
        <p:nvSpPr>
          <p:cNvPr id="16" name="Téglalap 15"/>
          <p:cNvSpPr/>
          <p:nvPr/>
        </p:nvSpPr>
        <p:spPr>
          <a:xfrm>
            <a:off x="1744980" y="5689077"/>
            <a:ext cx="6982484"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return</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from</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aru</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in</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arucikk</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where</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aru.Equals</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("F")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select</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aru</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Count</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Megoldás LINQ segítségével</a:t>
            </a:r>
            <a:r>
              <a:rPr kumimoji="0" lang="hu-HU" sz="1800" b="0" i="0" u="none" strike="noStrike" kern="1200" cap="none" spc="0" normalizeH="0" baseline="0" noProof="0" dirty="0">
                <a:ln>
                  <a:noFill/>
                </a:ln>
                <a:solidFill>
                  <a:srgbClr val="7030A0"/>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7030A0"/>
              </a:solidFill>
              <a:effectLst/>
              <a:uLnTx/>
              <a:uFillTx/>
              <a:latin typeface="Arial" charset="0"/>
              <a:ea typeface="+mn-ea"/>
              <a:cs typeface="+mn-cs"/>
            </a:endParaRPr>
          </a:p>
        </p:txBody>
      </p:sp>
      <p:sp>
        <p:nvSpPr>
          <p:cNvPr id="17" name="Téglalap 16"/>
          <p:cNvSpPr/>
          <p:nvPr/>
        </p:nvSpPr>
        <p:spPr>
          <a:xfrm>
            <a:off x="1744980" y="5010946"/>
            <a:ext cx="6994448"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Console.WriteLine</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v.Where</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(x =&gt;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x.Ssz</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iSsz</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Aggregate</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("\n7. feladat:\n", (c, n) =&gt; c +=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n.Darab</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 " " +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n.Árucikk</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 "\n"));</a:t>
            </a:r>
            <a:r>
              <a:rPr kumimoji="0" lang="hu-HU" sz="1800" b="0" i="0" u="none" strike="noStrike" kern="1200" cap="none" spc="0" normalizeH="0" baseline="0" noProof="0" dirty="0">
                <a:ln>
                  <a:noFill/>
                </a:ln>
                <a:solidFill>
                  <a:srgbClr val="7030A0"/>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7030A0"/>
              </a:solidFill>
              <a:effectLst/>
              <a:uLnTx/>
              <a:uFillTx/>
              <a:latin typeface="Arial" charset="0"/>
              <a:ea typeface="+mn-ea"/>
              <a:cs typeface="+mn-cs"/>
            </a:endParaRPr>
          </a:p>
        </p:txBody>
      </p:sp>
    </p:spTree>
    <p:extLst>
      <p:ext uri="{BB962C8B-B14F-4D97-AF65-F5344CB8AC3E}">
        <p14:creationId xmlns:p14="http://schemas.microsoft.com/office/powerpoint/2010/main" val="2780819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87018" y="284163"/>
            <a:ext cx="7200000" cy="1143000"/>
          </a:xfrm>
        </p:spPr>
        <p:txBody>
          <a:bodyPr/>
          <a:lstStyle/>
          <a:p>
            <a:r>
              <a:rPr lang="hu-HU" dirty="0"/>
              <a:t>Bemenet</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6" name="Téglalap 5"/>
          <p:cNvSpPr/>
          <p:nvPr/>
        </p:nvSpPr>
        <p:spPr>
          <a:xfrm>
            <a:off x="5413960" y="1607099"/>
            <a:ext cx="3240000" cy="646331"/>
          </a:xfrm>
          <a:prstGeom prst="rect">
            <a:avLst/>
          </a:prstGeom>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...Kell egyáltalán ellenőrizni a bemenetet és tesztelni?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1" name="Téglalap 10"/>
          <p:cNvSpPr/>
          <p:nvPr/>
        </p:nvSpPr>
        <p:spPr>
          <a:xfrm>
            <a:off x="5413960" y="2482305"/>
            <a:ext cx="3333800" cy="64800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tesztelést, bemenet ellenőrzést el kell felejteni:)</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2" name="Téglalap 11"/>
          <p:cNvSpPr/>
          <p:nvPr/>
        </p:nvSpPr>
        <p:spPr>
          <a:xfrm>
            <a:off x="1717008" y="2481584"/>
            <a:ext cx="3240000" cy="1200329"/>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az elején nyilván reguláris kifejezésekkel illett volna boncolni a </a:t>
            </a:r>
            <a:r>
              <a:rPr kumimoji="0" lang="hu-HU" sz="1800" b="0" i="0" u="none" strike="noStrike" kern="1200" cap="none" spc="0" normalizeH="0" baseline="0" noProof="0" dirty="0" err="1">
                <a:ln>
                  <a:noFill/>
                </a:ln>
                <a:solidFill>
                  <a:srgbClr val="00B0F0"/>
                </a:solidFill>
                <a:effectLst/>
                <a:uLnTx/>
                <a:uFillTx/>
                <a:latin typeface="Calibri" panose="020F0502020204030204" pitchFamily="34" charset="0"/>
                <a:ea typeface="+mn-ea"/>
                <a:cs typeface="+mn-cs"/>
              </a:rPr>
              <a:t>sztringeket</a:t>
            </a:r>
            <a:r>
              <a:rPr kumimoji="0" lang="hu-HU"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 de ehhez nem igazán volt kedvem</a:t>
            </a:r>
            <a:r>
              <a:rPr kumimoji="0" lang="hu-HU" sz="1800" b="0" i="0" u="none" strike="noStrike" kern="1200" cap="none" spc="0" normalizeH="0" baseline="0" noProof="0" dirty="0">
                <a:ln>
                  <a:noFill/>
                </a:ln>
                <a:solidFill>
                  <a:srgbClr val="00B0F0"/>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00B0F0"/>
              </a:solidFill>
              <a:effectLst/>
              <a:uLnTx/>
              <a:uFillTx/>
              <a:latin typeface="Arial" charset="0"/>
              <a:ea typeface="+mn-ea"/>
              <a:cs typeface="+mn-cs"/>
            </a:endParaRPr>
          </a:p>
        </p:txBody>
      </p:sp>
      <p:sp>
        <p:nvSpPr>
          <p:cNvPr id="13" name="Téglalap 12"/>
          <p:cNvSpPr/>
          <p:nvPr/>
        </p:nvSpPr>
        <p:spPr>
          <a:xfrm>
            <a:off x="5413960" y="3359180"/>
            <a:ext cx="3497048"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gonosz már az input formátum is...</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4" name="Téglalap 13"/>
          <p:cNvSpPr/>
          <p:nvPr/>
        </p:nvSpPr>
        <p:spPr>
          <a:xfrm>
            <a:off x="5413960" y="3957388"/>
            <a:ext cx="3240000" cy="1800000"/>
          </a:xfrm>
          <a:prstGeom prst="rect">
            <a:avLst/>
          </a:prstGeom>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Értelmes kimenetet csak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-DNDEBUG-al</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fordítva látsz, ami arra utal, hogy az "az input file helyes, a feladatoknak van megoldása" állítással én korlátozottan értek egyet</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5" name="Téglalap 14"/>
          <p:cNvSpPr/>
          <p:nvPr/>
        </p:nvSpPr>
        <p:spPr>
          <a:xfrm>
            <a:off x="2274488" y="5921689"/>
            <a:ext cx="6025060" cy="36933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zenek=</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fopen</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musor.txt</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rt</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//nem kell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hibakezeles</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 :-)</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Tree>
    <p:extLst>
      <p:ext uri="{BB962C8B-B14F-4D97-AF65-F5344CB8AC3E}">
        <p14:creationId xmlns:p14="http://schemas.microsoft.com/office/powerpoint/2010/main" val="1443978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Debug</a:t>
            </a:r>
            <a:r>
              <a:rPr lang="hu-HU" dirty="0"/>
              <a:t> - önismeret</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6" name="Téglalap 5"/>
          <p:cNvSpPr/>
          <p:nvPr/>
        </p:nvSpPr>
        <p:spPr>
          <a:xfrm>
            <a:off x="1906922" y="1491229"/>
            <a:ext cx="3240000" cy="1754326"/>
          </a:xfrm>
          <a:prstGeom prst="rect">
            <a:avLst/>
          </a:prstGeom>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a </a:t>
            </a:r>
            <a:r>
              <a:rPr kumimoji="0" lang="hu-HU" sz="1800" b="0" i="0" u="none" strike="noStrike" kern="1200" cap="none" spc="0" normalizeH="0" baseline="0" noProof="0" dirty="0" err="1">
                <a:ln>
                  <a:noFill/>
                </a:ln>
                <a:solidFill>
                  <a:srgbClr val="00B0F0"/>
                </a:solidFill>
                <a:effectLst/>
                <a:uLnTx/>
                <a:uFillTx/>
                <a:latin typeface="Calibri" panose="020F0502020204030204" pitchFamily="34" charset="0"/>
                <a:ea typeface="+mn-ea"/>
                <a:cs typeface="+mn-cs"/>
              </a:rPr>
              <a:t>bugfixelésekkel</a:t>
            </a:r>
            <a:r>
              <a:rPr kumimoji="0" lang="hu-HU"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 ment el idő, de nagyjából egyenletesen - az R gyengén típusos és a listák, vektorok és adatkeretek között oda-vissza zsonglőrködve az ember tud hibázni</a:t>
            </a:r>
            <a:r>
              <a:rPr kumimoji="0" lang="hu-HU" sz="1800" b="0" i="0" u="none" strike="noStrike" kern="1200" cap="none" spc="0" normalizeH="0" baseline="0" noProof="0" dirty="0">
                <a:ln>
                  <a:noFill/>
                </a:ln>
                <a:solidFill>
                  <a:srgbClr val="00B0F0"/>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00B0F0"/>
              </a:solidFill>
              <a:effectLst/>
              <a:uLnTx/>
              <a:uFillTx/>
              <a:latin typeface="Arial" charset="0"/>
              <a:ea typeface="+mn-ea"/>
              <a:cs typeface="+mn-cs"/>
            </a:endParaRPr>
          </a:p>
        </p:txBody>
      </p:sp>
      <p:sp>
        <p:nvSpPr>
          <p:cNvPr id="11" name="Téglalap 10"/>
          <p:cNvSpPr/>
          <p:nvPr/>
        </p:nvSpPr>
        <p:spPr>
          <a:xfrm>
            <a:off x="5711210" y="1658295"/>
            <a:ext cx="2978282" cy="1477328"/>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most itt bő tíz percet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debugoltam</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amiatt, mert a szövegfájlban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windowsos</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fájlvégek  vannak, én pedig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linuxon</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vagyok.</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2" name="Téglalap 11"/>
          <p:cNvSpPr/>
          <p:nvPr/>
        </p:nvSpPr>
        <p:spPr>
          <a:xfrm>
            <a:off x="1709878" y="4033428"/>
            <a:ext cx="7140070"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azért írtam így, mert elfelejtettem a feladat kitételét, hogy csak 3 adó van összesen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4" name="Téglalap 13"/>
          <p:cNvSpPr/>
          <p:nvPr/>
        </p:nvSpPr>
        <p:spPr>
          <a:xfrm>
            <a:off x="1709878" y="5366771"/>
            <a:ext cx="7140071"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record.name =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tmp.substr</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(pos+1,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tmp.size</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pos</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muszaj</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volt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kirpobalni</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mert biztos voltam, hogy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ugyis</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elrontom</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5" name="Téglalap 14"/>
          <p:cNvSpPr/>
          <p:nvPr/>
        </p:nvSpPr>
        <p:spPr>
          <a:xfrm>
            <a:off x="1709878" y="3366756"/>
            <a:ext cx="5513333"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const int  </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MaxZ</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=1000;</a:t>
            </a:r>
            <a:b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//persze, hogy az 'int'-</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et</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kihagytam, nagy sietségemben</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
        <p:nvSpPr>
          <p:cNvPr id="16" name="Téglalap 15"/>
          <p:cNvSpPr/>
          <p:nvPr/>
        </p:nvSpPr>
        <p:spPr>
          <a:xfrm>
            <a:off x="1709878" y="4700100"/>
            <a:ext cx="7140070"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{65. sor, a beolvasás után} lefordítom, mert már nagyon szeretnék egy kis sikerélményhez jutni! :))</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Tree>
    <p:extLst>
      <p:ext uri="{BB962C8B-B14F-4D97-AF65-F5344CB8AC3E}">
        <p14:creationId xmlns:p14="http://schemas.microsoft.com/office/powerpoint/2010/main" val="3041296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Változónév</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13" name="Téglalap 12"/>
          <p:cNvSpPr/>
          <p:nvPr/>
        </p:nvSpPr>
        <p:spPr>
          <a:xfrm>
            <a:off x="3878250" y="3245463"/>
            <a:ext cx="5008768"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size_t</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omega_start_time</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ezeknek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kene</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valami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ertelmesebb</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nev</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de ez van</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4" name="Téglalap 13"/>
          <p:cNvSpPr/>
          <p:nvPr/>
        </p:nvSpPr>
        <p:spPr>
          <a:xfrm>
            <a:off x="1827244" y="1872229"/>
            <a:ext cx="6936925" cy="92333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int z;</a:t>
            </a:r>
            <a:b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//hát nem igazán tetszik ez az azonosító, de megpróbálom nem elfelejteni, hogy ez lesz a zenék száma</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
        <p:nvSpPr>
          <p:cNvPr id="15" name="Téglalap 14"/>
          <p:cNvSpPr/>
          <p:nvPr/>
        </p:nvSpPr>
        <p:spPr>
          <a:xfrm>
            <a:off x="1687018" y="4341698"/>
            <a:ext cx="7200000"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typedef</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TZene</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TZenek</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MaxZ</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//francba! </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MaxN-et</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írtam mert mindig az szokott a méret maximuma lenni</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Tree>
    <p:extLst>
      <p:ext uri="{BB962C8B-B14F-4D97-AF65-F5344CB8AC3E}">
        <p14:creationId xmlns:p14="http://schemas.microsoft.com/office/powerpoint/2010/main" val="3394881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Struktúra</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11" name="Téglalap 10"/>
          <p:cNvSpPr/>
          <p:nvPr/>
        </p:nvSpPr>
        <p:spPr>
          <a:xfrm>
            <a:off x="1717008" y="2053391"/>
            <a:ext cx="6918428" cy="92333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std</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::map&lt;int, int&gt;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melyiken_hanyszam</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//rengetegen megbuknának az érettségin, akik átmennek prog1-ből.</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3" name="Téglalap 12"/>
          <p:cNvSpPr/>
          <p:nvPr/>
        </p:nvSpPr>
        <p:spPr>
          <a:xfrm>
            <a:off x="1717008" y="4824997"/>
            <a:ext cx="6918428" cy="36933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szam</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tomb</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szam</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malloc</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(n*</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sizeof</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szam</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6" name="Téglalap 15"/>
          <p:cNvSpPr/>
          <p:nvPr/>
        </p:nvSpPr>
        <p:spPr>
          <a:xfrm>
            <a:off x="1717008" y="3901129"/>
            <a:ext cx="6794042"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protected</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struct</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Zeneszám</a:t>
            </a:r>
            <a:b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//egy osztály létrehozását itt feleslegesnek tartottam, elég a </a:t>
            </a: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struct</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
        <p:nvSpPr>
          <p:cNvPr id="19" name="Téglalap 18"/>
          <p:cNvSpPr/>
          <p:nvPr/>
        </p:nvSpPr>
        <p:spPr>
          <a:xfrm>
            <a:off x="1717008" y="3254259"/>
            <a:ext cx="6991631" cy="36933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private Dictionary&lt;string, </a:t>
            </a:r>
            <a:r>
              <a:rPr kumimoji="0" lang="en-US"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int</a:t>
            </a:r>
            <a:r>
              <a:rPr kumimoji="0" lang="en-US"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&gt; </a:t>
            </a:r>
            <a:r>
              <a:rPr kumimoji="0" lang="en-US"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termekek</a:t>
            </a:r>
            <a:r>
              <a:rPr kumimoji="0" lang="en-US"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 new Dictionary&lt;string, </a:t>
            </a:r>
            <a:r>
              <a:rPr kumimoji="0" lang="en-US"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int</a:t>
            </a:r>
            <a:r>
              <a:rPr kumimoji="0" lang="en-US"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&gt;();</a:t>
            </a:r>
            <a:r>
              <a:rPr kumimoji="0" lang="en-US" sz="1800" b="0" i="0" u="none" strike="noStrike" kern="1200" cap="none" spc="0" normalizeH="0" baseline="0" noProof="0" dirty="0">
                <a:ln>
                  <a:noFill/>
                </a:ln>
                <a:solidFill>
                  <a:srgbClr val="7030A0"/>
                </a:solidFill>
                <a:effectLst/>
                <a:uLnTx/>
                <a:uFillTx/>
                <a:latin typeface="Arial" charset="0"/>
                <a:ea typeface="+mn-ea"/>
                <a:cs typeface="+mn-cs"/>
              </a:rPr>
              <a:t> </a:t>
            </a:r>
          </a:p>
        </p:txBody>
      </p:sp>
    </p:spTree>
    <p:extLst>
      <p:ext uri="{BB962C8B-B14F-4D97-AF65-F5344CB8AC3E}">
        <p14:creationId xmlns:p14="http://schemas.microsoft.com/office/powerpoint/2010/main" val="491971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Tárkezelés</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12" name="Téglalap 11"/>
          <p:cNvSpPr/>
          <p:nvPr/>
        </p:nvSpPr>
        <p:spPr>
          <a:xfrm>
            <a:off x="1717008" y="2654992"/>
            <a:ext cx="7170010" cy="92333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char</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eloado</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[50],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cim</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[50];</a:t>
            </a:r>
            <a:b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 : miatt a '\0' biztos befér, nincs kedvem jobban kicentizni a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max</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méreteket</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3" name="Téglalap 12"/>
          <p:cNvSpPr/>
          <p:nvPr/>
        </p:nvSpPr>
        <p:spPr>
          <a:xfrm>
            <a:off x="1717008" y="3647254"/>
            <a:ext cx="7170010" cy="92333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szam</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tomb</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szam</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malloc</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(n*</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sizeof</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szam</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lehetett volna nem dinamikus 1000 eleműt használni, de ügyelek a tárfoglalási igényre</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4" name="Téglalap 13"/>
          <p:cNvSpPr/>
          <p:nvPr/>
        </p:nvSpPr>
        <p:spPr>
          <a:xfrm>
            <a:off x="1717008" y="1570822"/>
            <a:ext cx="6961640" cy="92333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Mivel nem volt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kikotes</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harom</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reszfeladathoz</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ujra</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es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ujra</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olvasom az adatokat,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igy</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oldom meg azt, hogy gondoljak a tar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optimalis</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kihasznalasara</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7" name="Téglalap 16"/>
          <p:cNvSpPr/>
          <p:nvPr/>
        </p:nvSpPr>
        <p:spPr>
          <a:xfrm>
            <a:off x="1717008" y="5824171"/>
            <a:ext cx="6123482" cy="36933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int N; //erre nincs is szükségem később, nem kell adattagként</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
        <p:nvSpPr>
          <p:cNvPr id="18" name="Téglalap 17"/>
          <p:cNvSpPr/>
          <p:nvPr/>
        </p:nvSpPr>
        <p:spPr>
          <a:xfrm>
            <a:off x="1717008" y="5014643"/>
            <a:ext cx="7114572"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frászt tökölök azzal -- legalábbis elsőre --, h. csökkentsem a méretet; …</a:t>
            </a:r>
            <a:b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Ami 1000-es darabszámot illeti: gyanítom, h. nem lesz értelme.</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Tree>
    <p:extLst>
      <p:ext uri="{BB962C8B-B14F-4D97-AF65-F5344CB8AC3E}">
        <p14:creationId xmlns:p14="http://schemas.microsoft.com/office/powerpoint/2010/main" val="139936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1784838" y="274638"/>
            <a:ext cx="6901962" cy="1143000"/>
          </a:xfrm>
        </p:spPr>
        <p:txBody>
          <a:bodyPr/>
          <a:lstStyle/>
          <a:p>
            <a:r>
              <a:rPr lang="hu-HU" dirty="0"/>
              <a:t>A </a:t>
            </a:r>
            <a:r>
              <a:rPr lang="hu-HU" dirty="0" err="1"/>
              <a:t>ProgAlap</a:t>
            </a:r>
            <a:r>
              <a:rPr lang="hu-HU" dirty="0"/>
              <a:t> oktatási célja</a:t>
            </a:r>
            <a:endParaRPr lang="en-US" dirty="0"/>
          </a:p>
        </p:txBody>
      </p:sp>
      <p:sp>
        <p:nvSpPr>
          <p:cNvPr id="6" name="Szövegdoboz 5"/>
          <p:cNvSpPr txBox="1"/>
          <p:nvPr/>
        </p:nvSpPr>
        <p:spPr>
          <a:xfrm>
            <a:off x="6639338" y="6567749"/>
            <a:ext cx="1600566"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200" b="0" i="0" u="none" strike="noStrike" kern="1200" cap="none" spc="0" normalizeH="0" baseline="0" noProof="0" dirty="0">
                <a:ln>
                  <a:noFill/>
                </a:ln>
                <a:solidFill>
                  <a:prstClr val="white"/>
                </a:solidFill>
                <a:effectLst/>
                <a:uLnTx/>
                <a:uFillTx/>
                <a:latin typeface="Arial" charset="0"/>
                <a:ea typeface="+mn-ea"/>
                <a:cs typeface="+mn-cs"/>
              </a:rPr>
              <a:t>INFODIDACT - 2015</a:t>
            </a:r>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graphicFrame>
        <p:nvGraphicFramePr>
          <p:cNvPr id="2" name="Táblázat 1"/>
          <p:cNvGraphicFramePr>
            <a:graphicFrameLocks noGrp="1"/>
          </p:cNvGraphicFramePr>
          <p:nvPr>
            <p:extLst/>
          </p:nvPr>
        </p:nvGraphicFramePr>
        <p:xfrm>
          <a:off x="1660147" y="1426137"/>
          <a:ext cx="7151344" cy="4860000"/>
        </p:xfrm>
        <a:graphic>
          <a:graphicData uri="http://schemas.openxmlformats.org/drawingml/2006/table">
            <a:tbl>
              <a:tblPr firstRow="1" firstCol="1">
                <a:tableStyleId>{5C22544A-7EE6-4342-B048-85BDC9FD1C3A}</a:tableStyleId>
              </a:tblPr>
              <a:tblGrid>
                <a:gridCol w="1373998">
                  <a:extLst>
                    <a:ext uri="{9D8B030D-6E8A-4147-A177-3AD203B41FA5}">
                      <a16:colId xmlns:a16="http://schemas.microsoft.com/office/drawing/2014/main" val="20000"/>
                    </a:ext>
                  </a:extLst>
                </a:gridCol>
                <a:gridCol w="3087542">
                  <a:extLst>
                    <a:ext uri="{9D8B030D-6E8A-4147-A177-3AD203B41FA5}">
                      <a16:colId xmlns:a16="http://schemas.microsoft.com/office/drawing/2014/main" val="20001"/>
                    </a:ext>
                  </a:extLst>
                </a:gridCol>
                <a:gridCol w="2689804">
                  <a:extLst>
                    <a:ext uri="{9D8B030D-6E8A-4147-A177-3AD203B41FA5}">
                      <a16:colId xmlns:a16="http://schemas.microsoft.com/office/drawing/2014/main" val="20002"/>
                    </a:ext>
                  </a:extLst>
                </a:gridCol>
              </a:tblGrid>
              <a:tr h="386829">
                <a:tc>
                  <a:txBody>
                    <a:bodyPr/>
                    <a:lstStyle/>
                    <a:p>
                      <a:pPr indent="0" algn="l">
                        <a:spcBef>
                          <a:spcPts val="0"/>
                        </a:spcBef>
                        <a:spcAft>
                          <a:spcPts val="0"/>
                        </a:spcAft>
                      </a:pPr>
                      <a:r>
                        <a:rPr lang="hu-HU" sz="2000" dirty="0">
                          <a:effectLst/>
                        </a:rPr>
                        <a:t> </a:t>
                      </a:r>
                      <a:endParaRPr lang="hu-HU"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spcBef>
                          <a:spcPts val="0"/>
                        </a:spcBef>
                        <a:spcAft>
                          <a:spcPts val="0"/>
                        </a:spcAft>
                      </a:pPr>
                      <a:r>
                        <a:rPr lang="hu-HU" sz="2000" dirty="0" err="1">
                          <a:effectLst/>
                        </a:rPr>
                        <a:t>BME-ProgAlap</a:t>
                      </a:r>
                      <a:endParaRPr lang="hu-HU"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spcBef>
                          <a:spcPts val="0"/>
                        </a:spcBef>
                        <a:spcAft>
                          <a:spcPts val="0"/>
                        </a:spcAft>
                      </a:pPr>
                      <a:r>
                        <a:rPr lang="hu-HU" sz="2000" dirty="0" err="1">
                          <a:effectLst/>
                        </a:rPr>
                        <a:t>ELTE-ProgAlap</a:t>
                      </a:r>
                      <a:endParaRPr lang="hu-HU"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21134">
                <a:tc>
                  <a:txBody>
                    <a:bodyPr/>
                    <a:lstStyle/>
                    <a:p>
                      <a:pPr marL="180000" indent="-180000" algn="l">
                        <a:spcBef>
                          <a:spcPts val="0"/>
                        </a:spcBef>
                        <a:spcAft>
                          <a:spcPts val="0"/>
                        </a:spcAft>
                      </a:pPr>
                      <a:r>
                        <a:rPr lang="hu-HU" sz="2000" dirty="0">
                          <a:effectLst/>
                        </a:rPr>
                        <a:t>Probléma-megoldás</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a:spcBef>
                          <a:spcPts val="0"/>
                        </a:spcBef>
                        <a:spcAft>
                          <a:spcPts val="0"/>
                        </a:spcAft>
                      </a:pPr>
                      <a:r>
                        <a:rPr lang="hu-HU" sz="2000" dirty="0">
                          <a:effectLst/>
                        </a:rPr>
                        <a:t>készség szintű eszközhasználat</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EDEDED"/>
                    </a:solidFill>
                  </a:tcPr>
                </a:tc>
                <a:tc>
                  <a:txBody>
                    <a:bodyPr/>
                    <a:lstStyle/>
                    <a:p>
                      <a:pPr indent="0" algn="ctr">
                        <a:spcBef>
                          <a:spcPts val="0"/>
                        </a:spcBef>
                        <a:spcAft>
                          <a:spcPts val="0"/>
                        </a:spcAft>
                      </a:pPr>
                      <a:r>
                        <a:rPr lang="hu-HU" sz="2000" dirty="0" err="1">
                          <a:effectLst/>
                        </a:rPr>
                        <a:t>eszközfüggetlen</a:t>
                      </a:r>
                      <a:r>
                        <a:rPr lang="hu-HU" sz="2000" dirty="0">
                          <a:effectLst/>
                        </a:rPr>
                        <a:t> stratégia</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F7E9E9"/>
                    </a:solidFill>
                  </a:tcPr>
                </a:tc>
                <a:extLst>
                  <a:ext uri="{0D108BD9-81ED-4DB2-BD59-A6C34878D82A}">
                    <a16:rowId xmlns:a16="http://schemas.microsoft.com/office/drawing/2014/main" val="10001"/>
                  </a:ext>
                </a:extLst>
              </a:tr>
              <a:tr h="386829">
                <a:tc>
                  <a:txBody>
                    <a:bodyPr/>
                    <a:lstStyle/>
                    <a:p>
                      <a:pPr marL="180000" indent="-180000" algn="l">
                        <a:spcBef>
                          <a:spcPts val="0"/>
                        </a:spcBef>
                        <a:spcAft>
                          <a:spcPts val="0"/>
                        </a:spcAft>
                      </a:pPr>
                      <a:r>
                        <a:rPr lang="hu-HU" sz="2000" dirty="0">
                          <a:effectLst/>
                        </a:rPr>
                        <a:t>Algoritmus</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a:spcBef>
                          <a:spcPts val="0"/>
                        </a:spcBef>
                        <a:spcAft>
                          <a:spcPts val="0"/>
                        </a:spcAft>
                      </a:pPr>
                      <a:r>
                        <a:rPr lang="hu-HU" sz="2000" dirty="0">
                          <a:effectLst/>
                        </a:rPr>
                        <a:t>megismerés</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EDEDED"/>
                    </a:solidFill>
                  </a:tcPr>
                </a:tc>
                <a:tc>
                  <a:txBody>
                    <a:bodyPr/>
                    <a:lstStyle/>
                    <a:p>
                      <a:pPr indent="0" algn="ctr">
                        <a:spcBef>
                          <a:spcPts val="0"/>
                        </a:spcBef>
                        <a:spcAft>
                          <a:spcPts val="0"/>
                        </a:spcAft>
                      </a:pPr>
                      <a:r>
                        <a:rPr lang="hu-HU" sz="2000" dirty="0">
                          <a:effectLst/>
                        </a:rPr>
                        <a:t>elemzés</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F7E9E9"/>
                    </a:solidFill>
                  </a:tcPr>
                </a:tc>
                <a:extLst>
                  <a:ext uri="{0D108BD9-81ED-4DB2-BD59-A6C34878D82A}">
                    <a16:rowId xmlns:a16="http://schemas.microsoft.com/office/drawing/2014/main" val="10002"/>
                  </a:ext>
                </a:extLst>
              </a:tr>
              <a:tr h="621134">
                <a:tc>
                  <a:txBody>
                    <a:bodyPr/>
                    <a:lstStyle/>
                    <a:p>
                      <a:pPr marL="180000" indent="-180000" algn="l">
                        <a:spcBef>
                          <a:spcPts val="0"/>
                        </a:spcBef>
                        <a:spcAft>
                          <a:spcPts val="0"/>
                        </a:spcAft>
                      </a:pPr>
                      <a:r>
                        <a:rPr lang="hu-HU" sz="2000" dirty="0">
                          <a:effectLst/>
                        </a:rPr>
                        <a:t>Nyelv</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a:spcBef>
                          <a:spcPts val="0"/>
                        </a:spcBef>
                        <a:spcAft>
                          <a:spcPts val="0"/>
                        </a:spcAft>
                      </a:pPr>
                      <a:r>
                        <a:rPr lang="hu-HU" sz="2000" dirty="0">
                          <a:effectLst/>
                        </a:rPr>
                        <a:t>C nyelv elsajátítása</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EDEDED"/>
                    </a:solidFill>
                  </a:tcPr>
                </a:tc>
                <a:tc>
                  <a:txBody>
                    <a:bodyPr/>
                    <a:lstStyle/>
                    <a:p>
                      <a:pPr indent="0" algn="ctr">
                        <a:spcBef>
                          <a:spcPts val="0"/>
                        </a:spcBef>
                        <a:spcAft>
                          <a:spcPts val="0"/>
                        </a:spcAft>
                      </a:pPr>
                      <a:r>
                        <a:rPr lang="hu-HU" sz="2000" dirty="0">
                          <a:effectLst/>
                        </a:rPr>
                        <a:t>C++ elemeinek megismerése</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F7E9E9"/>
                    </a:solidFill>
                  </a:tcPr>
                </a:tc>
                <a:extLst>
                  <a:ext uri="{0D108BD9-81ED-4DB2-BD59-A6C34878D82A}">
                    <a16:rowId xmlns:a16="http://schemas.microsoft.com/office/drawing/2014/main" val="10003"/>
                  </a:ext>
                </a:extLst>
              </a:tr>
              <a:tr h="621134">
                <a:tc>
                  <a:txBody>
                    <a:bodyPr/>
                    <a:lstStyle/>
                    <a:p>
                      <a:pPr marL="180000" indent="-180000" algn="l">
                        <a:spcBef>
                          <a:spcPts val="0"/>
                        </a:spcBef>
                        <a:spcAft>
                          <a:spcPts val="0"/>
                        </a:spcAft>
                      </a:pPr>
                      <a:r>
                        <a:rPr lang="hu-HU" sz="2000" dirty="0" err="1">
                          <a:effectLst/>
                        </a:rPr>
                        <a:t>Adatstruk-túrák</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hu-HU" sz="2000" dirty="0">
                          <a:effectLst/>
                        </a:rPr>
                        <a:t>(int*) gyakorlati,</a:t>
                      </a:r>
                      <a:r>
                        <a:rPr lang="hu-HU" sz="2000" baseline="0" dirty="0">
                          <a:effectLst/>
                        </a:rPr>
                        <a:t> </a:t>
                      </a:r>
                      <a:r>
                        <a:rPr lang="hu-HU" sz="2000" dirty="0">
                          <a:effectLst/>
                        </a:rPr>
                        <a:t>implementáció</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EDEDE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hu-HU" sz="2000" dirty="0">
                          <a:effectLst/>
                        </a:rPr>
                        <a:t> (ℕ) elméleti, matematikai definíció</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F7E9E9"/>
                    </a:solidFill>
                  </a:tcPr>
                </a:tc>
                <a:extLst>
                  <a:ext uri="{0D108BD9-81ED-4DB2-BD59-A6C34878D82A}">
                    <a16:rowId xmlns:a16="http://schemas.microsoft.com/office/drawing/2014/main" val="10004"/>
                  </a:ext>
                </a:extLst>
              </a:tr>
              <a:tr h="621134">
                <a:tc>
                  <a:txBody>
                    <a:bodyPr/>
                    <a:lstStyle/>
                    <a:p>
                      <a:pPr marL="180000" indent="-180000" algn="l">
                        <a:spcBef>
                          <a:spcPts val="0"/>
                        </a:spcBef>
                        <a:spcAft>
                          <a:spcPts val="0"/>
                        </a:spcAft>
                      </a:pPr>
                      <a:r>
                        <a:rPr lang="hu-HU" sz="2000" dirty="0">
                          <a:effectLst/>
                        </a:rPr>
                        <a:t>Program-készítés</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a:spcBef>
                          <a:spcPts val="0"/>
                        </a:spcBef>
                        <a:spcAft>
                          <a:spcPts val="0"/>
                        </a:spcAft>
                      </a:pPr>
                      <a:r>
                        <a:rPr lang="hu-HU" sz="2000" dirty="0">
                          <a:effectLst/>
                        </a:rPr>
                        <a:t>gyakorlata</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EDEDED"/>
                    </a:solidFill>
                  </a:tcPr>
                </a:tc>
                <a:tc>
                  <a:txBody>
                    <a:bodyPr/>
                    <a:lstStyle/>
                    <a:p>
                      <a:pPr indent="0" algn="ctr">
                        <a:spcBef>
                          <a:spcPts val="0"/>
                        </a:spcBef>
                        <a:spcAft>
                          <a:spcPts val="0"/>
                        </a:spcAft>
                      </a:pPr>
                      <a:r>
                        <a:rPr lang="hu-HU" sz="2000" dirty="0">
                          <a:effectLst/>
                        </a:rPr>
                        <a:t>folyamata</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F7E9E9"/>
                    </a:solidFill>
                  </a:tcPr>
                </a:tc>
                <a:extLst>
                  <a:ext uri="{0D108BD9-81ED-4DB2-BD59-A6C34878D82A}">
                    <a16:rowId xmlns:a16="http://schemas.microsoft.com/office/drawing/2014/main" val="10005"/>
                  </a:ext>
                </a:extLst>
              </a:tr>
              <a:tr h="386829">
                <a:tc>
                  <a:txBody>
                    <a:bodyPr/>
                    <a:lstStyle/>
                    <a:p>
                      <a:pPr marL="180000" indent="-180000" algn="l">
                        <a:spcBef>
                          <a:spcPts val="0"/>
                        </a:spcBef>
                        <a:spcAft>
                          <a:spcPts val="0"/>
                        </a:spcAft>
                      </a:pPr>
                      <a:r>
                        <a:rPr lang="hu-HU" sz="2000" dirty="0">
                          <a:effectLst/>
                        </a:rPr>
                        <a:t>Tesztelés</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a:spcBef>
                          <a:spcPts val="0"/>
                        </a:spcBef>
                        <a:spcAft>
                          <a:spcPts val="0"/>
                        </a:spcAft>
                      </a:pPr>
                      <a:r>
                        <a:rPr lang="hu-HU" sz="2000" dirty="0" err="1">
                          <a:effectLst/>
                        </a:rPr>
                        <a:t>debug</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EDEDED"/>
                    </a:solidFill>
                  </a:tcPr>
                </a:tc>
                <a:tc>
                  <a:txBody>
                    <a:bodyPr/>
                    <a:lstStyle/>
                    <a:p>
                      <a:pPr indent="0" algn="ctr">
                        <a:spcBef>
                          <a:spcPts val="0"/>
                        </a:spcBef>
                        <a:spcAft>
                          <a:spcPts val="0"/>
                        </a:spcAft>
                      </a:pPr>
                      <a:r>
                        <a:rPr lang="hu-HU" sz="2000" dirty="0">
                          <a:effectLst/>
                        </a:rPr>
                        <a:t>tesztadatok készítése</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F7E9E9"/>
                    </a:solidFill>
                  </a:tcPr>
                </a:tc>
                <a:extLst>
                  <a:ext uri="{0D108BD9-81ED-4DB2-BD59-A6C34878D82A}">
                    <a16:rowId xmlns:a16="http://schemas.microsoft.com/office/drawing/2014/main" val="10006"/>
                  </a:ext>
                </a:extLst>
              </a:tr>
              <a:tr h="1214977">
                <a:tc>
                  <a:txBody>
                    <a:bodyPr/>
                    <a:lstStyle/>
                    <a:p>
                      <a:pPr marL="180000" indent="-180000" algn="l">
                        <a:spcBef>
                          <a:spcPts val="0"/>
                        </a:spcBef>
                        <a:spcAft>
                          <a:spcPts val="0"/>
                        </a:spcAft>
                      </a:pPr>
                      <a:r>
                        <a:rPr lang="hu-HU" sz="2000" dirty="0">
                          <a:effectLst/>
                        </a:rPr>
                        <a:t>Feladat-megoldás</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a:spcBef>
                          <a:spcPts val="0"/>
                        </a:spcBef>
                        <a:spcAft>
                          <a:spcPts val="0"/>
                        </a:spcAft>
                      </a:pPr>
                      <a:r>
                        <a:rPr lang="hu-HU" sz="2000" dirty="0">
                          <a:effectLst/>
                        </a:rPr>
                        <a:t>részekre bontás, adatok definiálása, részek implementálása</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EDEDED"/>
                    </a:solidFill>
                  </a:tcPr>
                </a:tc>
                <a:tc>
                  <a:txBody>
                    <a:bodyPr/>
                    <a:lstStyle/>
                    <a:p>
                      <a:pPr indent="0" algn="ctr">
                        <a:spcBef>
                          <a:spcPts val="0"/>
                        </a:spcBef>
                        <a:spcAft>
                          <a:spcPts val="0"/>
                        </a:spcAft>
                      </a:pPr>
                      <a:r>
                        <a:rPr lang="hu-HU" sz="2000" dirty="0">
                          <a:effectLst/>
                        </a:rPr>
                        <a:t>specifikáció, algoritmus, esetenként kódolás</a:t>
                      </a:r>
                      <a:endParaRPr lang="hu-HU" sz="2000" dirty="0">
                        <a:effectLst/>
                        <a:latin typeface="Times New Roman" panose="02020603050405020304" pitchFamily="18" charset="0"/>
                        <a:ea typeface="Times New Roman" panose="02020603050405020304" pitchFamily="18" charset="0"/>
                      </a:endParaRPr>
                    </a:p>
                  </a:txBody>
                  <a:tcPr marL="68580" marR="68580" marT="0" marB="0" anchor="ctr">
                    <a:solidFill>
                      <a:srgbClr val="F7E9E9"/>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94245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églalap 14"/>
          <p:cNvSpPr/>
          <p:nvPr/>
        </p:nvSpPr>
        <p:spPr>
          <a:xfrm>
            <a:off x="1687016" y="1242497"/>
            <a:ext cx="7200000" cy="923330"/>
          </a:xfrm>
          <a:prstGeom prst="rect">
            <a:avLst/>
          </a:prstGeom>
        </p:spPr>
        <p:txBody>
          <a:bodyPr wrap="square">
            <a:spAutoFit/>
          </a:bodyPr>
          <a:lstStyle/>
          <a:p>
            <a:pPr lvl="0" fontAlgn="base">
              <a:spcBef>
                <a:spcPct val="0"/>
              </a:spcBef>
              <a:spcAft>
                <a:spcPct val="0"/>
              </a:spcAft>
            </a:pPr>
            <a:r>
              <a:rPr lang="hu-HU" dirty="0" err="1">
                <a:solidFill>
                  <a:srgbClr val="8A2734"/>
                </a:solidFill>
                <a:latin typeface="Calibri" panose="020F0502020204030204" pitchFamily="34" charset="0"/>
              </a:rPr>
              <a:t>foreach</a:t>
            </a:r>
            <a:r>
              <a:rPr lang="hu-HU" dirty="0">
                <a:solidFill>
                  <a:srgbClr val="8A2734"/>
                </a:solidFill>
                <a:latin typeface="Calibri" panose="020F0502020204030204" pitchFamily="34" charset="0"/>
              </a:rPr>
              <a:t> (Zeneszám z in műsorok)…</a:t>
            </a:r>
            <a:br>
              <a:rPr lang="hu-HU" dirty="0">
                <a:solidFill>
                  <a:srgbClr val="8A2734"/>
                </a:solidFill>
                <a:latin typeface="Calibri" panose="020F0502020204030204" pitchFamily="34" charset="0"/>
              </a:rPr>
            </a:br>
            <a:r>
              <a:rPr lang="hu-HU" dirty="0">
                <a:solidFill>
                  <a:srgbClr val="8A2734"/>
                </a:solidFill>
                <a:latin typeface="Calibri" panose="020F0502020204030204" pitchFamily="34" charset="0"/>
              </a:rPr>
              <a:t>//</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kilépjek-e ha megvan mind a három adóra vagy ne tegyek be még egy vizsgálatot - melyik hatékonyabb ...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
        <p:nvSpPr>
          <p:cNvPr id="17" name="Téglalap 16"/>
          <p:cNvSpPr/>
          <p:nvPr/>
        </p:nvSpPr>
        <p:spPr>
          <a:xfrm>
            <a:off x="1687016" y="2556307"/>
            <a:ext cx="7200000" cy="1477328"/>
          </a:xfrm>
          <a:prstGeom prst="rect">
            <a:avLst/>
          </a:prstGeom>
        </p:spPr>
        <p:txBody>
          <a:bodyPr wrap="square">
            <a:spAutoFit/>
          </a:bodyPr>
          <a:lstStyle/>
          <a:p>
            <a:pPr lvl="0" fontAlgn="base">
              <a:spcBef>
                <a:spcPct val="0"/>
              </a:spcBef>
              <a:spcAft>
                <a:spcPct val="0"/>
              </a:spcAft>
            </a:pPr>
            <a:r>
              <a:rPr lang="hu-HU" dirty="0">
                <a:solidFill>
                  <a:srgbClr val="8A2734"/>
                </a:solidFill>
                <a:latin typeface="Calibri" panose="020F0502020204030204" pitchFamily="34" charset="0"/>
              </a:rPr>
              <a:t>const </a:t>
            </a:r>
            <a:r>
              <a:rPr lang="hu-HU" dirty="0" err="1">
                <a:solidFill>
                  <a:srgbClr val="8A2734"/>
                </a:solidFill>
                <a:latin typeface="Calibri" panose="020F0502020204030204" pitchFamily="34" charset="0"/>
              </a:rPr>
              <a:t>string</a:t>
            </a:r>
            <a:r>
              <a:rPr lang="hu-HU" dirty="0">
                <a:solidFill>
                  <a:srgbClr val="8A2734"/>
                </a:solidFill>
                <a:latin typeface="Calibri" panose="020F0502020204030204" pitchFamily="34" charset="0"/>
              </a:rPr>
              <a:t> </a:t>
            </a:r>
            <a:r>
              <a:rPr lang="hu-HU" dirty="0" err="1">
                <a:solidFill>
                  <a:srgbClr val="8A2734"/>
                </a:solidFill>
                <a:latin typeface="Calibri" panose="020F0502020204030204" pitchFamily="34" charset="0"/>
              </a:rPr>
              <a:t>keresendo</a:t>
            </a:r>
            <a:r>
              <a:rPr lang="hu-HU" dirty="0">
                <a:solidFill>
                  <a:srgbClr val="8A2734"/>
                </a:solidFill>
                <a:latin typeface="Calibri" panose="020F0502020204030204" pitchFamily="34" charset="0"/>
              </a:rPr>
              <a:t>="Eric Clapton"; const int </a:t>
            </a:r>
            <a:r>
              <a:rPr lang="hu-HU" dirty="0" err="1">
                <a:solidFill>
                  <a:srgbClr val="8A2734"/>
                </a:solidFill>
                <a:latin typeface="Calibri" panose="020F0502020204030204" pitchFamily="34" charset="0"/>
              </a:rPr>
              <a:t>kHossz</a:t>
            </a:r>
            <a:r>
              <a:rPr lang="hu-HU" dirty="0">
                <a:solidFill>
                  <a:srgbClr val="8A2734"/>
                </a:solidFill>
                <a:latin typeface="Calibri" panose="020F0502020204030204" pitchFamily="34" charset="0"/>
              </a:rPr>
              <a:t>=</a:t>
            </a:r>
            <a:r>
              <a:rPr lang="hu-HU" dirty="0" err="1">
                <a:solidFill>
                  <a:srgbClr val="8A2734"/>
                </a:solidFill>
                <a:latin typeface="Calibri" panose="020F0502020204030204" pitchFamily="34" charset="0"/>
              </a:rPr>
              <a:t>keresendo.size</a:t>
            </a:r>
            <a:r>
              <a:rPr lang="hu-HU" dirty="0">
                <a:solidFill>
                  <a:srgbClr val="8A2734"/>
                </a:solidFill>
                <a:latin typeface="Calibri" panose="020F0502020204030204" pitchFamily="34" charset="0"/>
              </a:rPr>
              <a:t>();</a:t>
            </a:r>
            <a:br>
              <a:rPr lang="hu-HU" dirty="0">
                <a:solidFill>
                  <a:srgbClr val="8A2734"/>
                </a:solidFill>
                <a:latin typeface="Calibri" panose="020F0502020204030204" pitchFamily="34" charset="0"/>
              </a:rPr>
            </a:br>
            <a:r>
              <a:rPr lang="hu-HU" dirty="0">
                <a:solidFill>
                  <a:srgbClr val="8A2734"/>
                </a:solidFill>
                <a:latin typeface="Calibri" panose="020F0502020204030204" pitchFamily="34" charset="0"/>
              </a:rPr>
              <a:t>int </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i=0; </a:t>
            </a:r>
            <a:b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br>
            <a:r>
              <a:rPr kumimoji="0" lang="hu-HU" sz="18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while</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a:t>
            </a:r>
            <a:r>
              <a:rPr kumimoji="0" lang="hu-HU" sz="14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/*i&lt;z &amp;&amp;*/ !(A_Zenek[i].</a:t>
            </a:r>
            <a:r>
              <a:rPr kumimoji="0" lang="hu-HU" sz="14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ado</a:t>
            </a:r>
            <a:r>
              <a:rPr kumimoji="0" lang="hu-HU" sz="14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==1 &amp;&amp; </a:t>
            </a:r>
            <a:r>
              <a:rPr kumimoji="0" lang="hu-HU" sz="14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A_Zenek</a:t>
            </a:r>
            <a:r>
              <a:rPr kumimoji="0" lang="hu-HU" sz="14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[i].</a:t>
            </a:r>
            <a:r>
              <a:rPr kumimoji="0" lang="hu-HU" sz="14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szam.substr</a:t>
            </a:r>
            <a:r>
              <a:rPr kumimoji="0" lang="hu-HU" sz="14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(0,kHossz)==</a:t>
            </a:r>
            <a:r>
              <a:rPr kumimoji="0" lang="hu-HU" sz="1400" b="0" i="0" u="none" strike="noStrike" kern="1200" cap="none" spc="0" normalizeH="0" baseline="0" noProof="0" dirty="0" err="1">
                <a:ln>
                  <a:noFill/>
                </a:ln>
                <a:solidFill>
                  <a:srgbClr val="8A2734"/>
                </a:solidFill>
                <a:effectLst/>
                <a:uLnTx/>
                <a:uFillTx/>
                <a:latin typeface="Calibri" panose="020F0502020204030204" pitchFamily="34" charset="0"/>
                <a:ea typeface="+mn-ea"/>
                <a:cs typeface="+mn-cs"/>
              </a:rPr>
              <a:t>keresendo</a:t>
            </a:r>
            <a:r>
              <a:rPr kumimoji="0" lang="hu-HU" sz="14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        ++i;</a:t>
            </a:r>
            <a:b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8A2734"/>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a:ln>
                  <a:noFill/>
                </a:ln>
                <a:solidFill>
                  <a:srgbClr val="8A2734"/>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8A2734"/>
              </a:solidFill>
              <a:effectLst/>
              <a:uLnTx/>
              <a:uFillTx/>
              <a:latin typeface="Arial" charset="0"/>
              <a:ea typeface="+mn-ea"/>
              <a:cs typeface="+mn-cs"/>
            </a:endParaRPr>
          </a:p>
        </p:txBody>
      </p:sp>
      <p:sp>
        <p:nvSpPr>
          <p:cNvPr id="2" name="Cím 1"/>
          <p:cNvSpPr>
            <a:spLocks noGrp="1"/>
          </p:cNvSpPr>
          <p:nvPr>
            <p:ph type="title"/>
          </p:nvPr>
        </p:nvSpPr>
        <p:spPr/>
        <p:txBody>
          <a:bodyPr/>
          <a:lstStyle/>
          <a:p>
            <a:r>
              <a:rPr lang="hu-HU" dirty="0"/>
              <a:t>Keresés</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6" name="Téglalap 5"/>
          <p:cNvSpPr/>
          <p:nvPr/>
        </p:nvSpPr>
        <p:spPr>
          <a:xfrm>
            <a:off x="5836984" y="6032441"/>
            <a:ext cx="3240000" cy="36830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ez is menjen előrefelé, és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break</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1" name="Téglalap 10"/>
          <p:cNvSpPr/>
          <p:nvPr/>
        </p:nvSpPr>
        <p:spPr>
          <a:xfrm>
            <a:off x="4678679" y="2161682"/>
            <a:ext cx="4215958" cy="36933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végigiterálok, csak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eric</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claptonokat</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nézek</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2" name="Téglalap 11"/>
          <p:cNvSpPr/>
          <p:nvPr/>
        </p:nvSpPr>
        <p:spPr>
          <a:xfrm>
            <a:off x="1687016" y="4264393"/>
            <a:ext cx="7266484" cy="92333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if</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omega_channel</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 -1) {</a:t>
            </a:r>
            <a:r>
              <a:rPr kumimoji="0" lang="hu-HU" sz="16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erre </a:t>
            </a:r>
            <a:r>
              <a:rPr kumimoji="0" lang="hu-HU" sz="16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eloszor</a:t>
            </a:r>
            <a:r>
              <a:rPr kumimoji="0" lang="hu-HU" sz="16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egy </a:t>
            </a:r>
            <a:r>
              <a:rPr kumimoji="0" lang="hu-HU" sz="16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kulon</a:t>
            </a:r>
            <a:r>
              <a:rPr kumimoji="0" lang="hu-HU" sz="16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6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bool</a:t>
            </a:r>
            <a:r>
              <a:rPr kumimoji="0" lang="hu-HU" sz="16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6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found</a:t>
            </a:r>
            <a:r>
              <a:rPr kumimoji="0" lang="hu-HU" sz="16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6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flaget</a:t>
            </a:r>
            <a:r>
              <a:rPr kumimoji="0" lang="hu-HU" sz="16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6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hasznaltam</a:t>
            </a:r>
            <a:r>
              <a:rPr kumimoji="0" lang="hu-HU" sz="16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break</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3" name="Téglalap 12"/>
          <p:cNvSpPr/>
          <p:nvPr/>
        </p:nvSpPr>
        <p:spPr>
          <a:xfrm>
            <a:off x="3096717" y="4881509"/>
            <a:ext cx="5797920" cy="36933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for(n=0;strncmp(m[n].szam,"Omega:Legenda",13)!=0;++n);</a:t>
            </a:r>
            <a:r>
              <a:rPr kumimoji="0" lang="pt-BR"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
        <p:nvSpPr>
          <p:cNvPr id="18" name="Téglalap 17"/>
          <p:cNvSpPr/>
          <p:nvPr/>
        </p:nvSpPr>
        <p:spPr>
          <a:xfrm>
            <a:off x="2153932" y="3831943"/>
            <a:ext cx="6336844" cy="36933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while</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(index &lt;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zarak.Count</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&amp;&amp;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zarak</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index</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Imsetlodo</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index</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a:ln>
                  <a:noFill/>
                </a:ln>
                <a:solidFill>
                  <a:srgbClr val="7030A0"/>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7030A0"/>
              </a:solidFill>
              <a:effectLst/>
              <a:uLnTx/>
              <a:uFillTx/>
              <a:latin typeface="Arial" charset="0"/>
              <a:ea typeface="+mn-ea"/>
              <a:cs typeface="+mn-cs"/>
            </a:endParaRPr>
          </a:p>
        </p:txBody>
      </p:sp>
      <p:sp>
        <p:nvSpPr>
          <p:cNvPr id="19" name="Téglalap 18"/>
          <p:cNvSpPr/>
          <p:nvPr/>
        </p:nvSpPr>
        <p:spPr>
          <a:xfrm>
            <a:off x="1687016" y="2161682"/>
            <a:ext cx="2555875" cy="36830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while</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7030A0"/>
                </a:solidFill>
                <a:effectLst/>
                <a:uLnTx/>
                <a:uFillTx/>
                <a:latin typeface="Calibri" panose="020F0502020204030204" pitchFamily="34" charset="0"/>
                <a:ea typeface="+mn-ea"/>
                <a:cs typeface="+mn-cs"/>
              </a:rPr>
              <a:t>vi</a:t>
            </a:r>
            <a:r>
              <a:rPr kumimoji="0" lang="hu-HU"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 &gt;-1  &amp;&amp; !van)…</a:t>
            </a:r>
            <a:r>
              <a:rPr kumimoji="0" lang="hu-HU" sz="1800" b="0" i="0" u="none" strike="noStrike" kern="1200" cap="none" spc="0" normalizeH="0" baseline="0" noProof="0" dirty="0">
                <a:ln>
                  <a:noFill/>
                </a:ln>
                <a:solidFill>
                  <a:srgbClr val="7030A0"/>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7030A0"/>
              </a:solidFill>
              <a:effectLst/>
              <a:uLnTx/>
              <a:uFillTx/>
              <a:latin typeface="Arial" charset="0"/>
              <a:ea typeface="+mn-ea"/>
              <a:cs typeface="+mn-cs"/>
            </a:endParaRPr>
          </a:p>
        </p:txBody>
      </p:sp>
      <p:sp>
        <p:nvSpPr>
          <p:cNvPr id="21" name="Téglalap 20"/>
          <p:cNvSpPr/>
          <p:nvPr/>
        </p:nvSpPr>
        <p:spPr>
          <a:xfrm>
            <a:off x="1687016" y="5215226"/>
            <a:ext cx="7119770" cy="1200329"/>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for</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(i=0;i&lt;</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n;i</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if</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strcmp</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tunes</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[x-1],"</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Omega:Legenda</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		</a:t>
            </a:r>
            <a:r>
              <a:rPr kumimoji="0" lang="hu-HU" sz="1800" b="0" i="0" u="none" strike="noStrike" kern="1200" cap="none" spc="0" normalizeH="0" baseline="0" noProof="0" dirty="0" err="1">
                <a:ln>
                  <a:noFill/>
                </a:ln>
                <a:solidFill>
                  <a:srgbClr val="4BACC6">
                    <a:lumMod val="50000"/>
                  </a:srgbClr>
                </a:solidFill>
                <a:effectLst/>
                <a:uLnTx/>
                <a:uFillTx/>
                <a:latin typeface="Calibri" panose="020F0502020204030204" pitchFamily="34" charset="0"/>
                <a:ea typeface="+mn-ea"/>
                <a:cs typeface="+mn-cs"/>
              </a:rPr>
              <a:t>break</a:t>
            </a: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b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br>
            <a:r>
              <a:rPr kumimoji="0" lang="hu-HU" sz="18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mn-ea"/>
                <a:cs typeface="+mn-cs"/>
              </a:rPr>
              <a:t>}</a:t>
            </a:r>
            <a:r>
              <a:rPr kumimoji="0" lang="hu-HU" sz="1800" b="0" i="0" u="none" strike="noStrike" kern="1200" cap="none" spc="0" normalizeH="0" baseline="0" noProof="0" dirty="0">
                <a:ln>
                  <a:noFill/>
                </a:ln>
                <a:solidFill>
                  <a:srgbClr val="4BACC6">
                    <a:lumMod val="50000"/>
                  </a:srgbClr>
                </a:solidFill>
                <a:effectLst/>
                <a:uLnTx/>
                <a:uFillTx/>
                <a:latin typeface="Arial" charset="0"/>
                <a:ea typeface="+mn-ea"/>
                <a:cs typeface="+mn-cs"/>
              </a:rPr>
              <a:t> </a:t>
            </a:r>
            <a:endParaRPr kumimoji="0" lang="en-US" sz="1800" b="0" i="0" u="none" strike="noStrike" kern="1200" cap="none" spc="0" normalizeH="0" baseline="0" noProof="0" dirty="0">
              <a:ln>
                <a:noFill/>
              </a:ln>
              <a:solidFill>
                <a:srgbClr val="4BACC6">
                  <a:lumMod val="50000"/>
                </a:srgbClr>
              </a:solidFill>
              <a:effectLst/>
              <a:uLnTx/>
              <a:uFillTx/>
              <a:latin typeface="Arial" charset="0"/>
              <a:ea typeface="+mn-ea"/>
              <a:cs typeface="+mn-cs"/>
            </a:endParaRPr>
          </a:p>
        </p:txBody>
      </p:sp>
    </p:spTree>
    <p:extLst>
      <p:ext uri="{BB962C8B-B14F-4D97-AF65-F5344CB8AC3E}">
        <p14:creationId xmlns:p14="http://schemas.microsoft.com/office/powerpoint/2010/main" val="2192692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Jellemző</a:t>
            </a:r>
            <a:endParaRPr lang="en-US" dirty="0"/>
          </a:p>
        </p:txBody>
      </p:sp>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7" name="Szöveg helye 2"/>
          <p:cNvSpPr txBox="1">
            <a:spLocks/>
          </p:cNvSpPr>
          <p:nvPr/>
        </p:nvSpPr>
        <p:spPr>
          <a:xfrm>
            <a:off x="1722046" y="3108247"/>
            <a:ext cx="3060000" cy="1225803"/>
          </a:xfrm>
          <a:prstGeom prst="rect">
            <a:avLst/>
          </a:prstGeom>
        </p:spPr>
        <p:txBody>
          <a:bodyPr/>
          <a:lstStyle>
            <a:lvl1pPr marL="342900" indent="-342900" algn="l" defTabSz="457200" rtl="0" fontAlgn="base">
              <a:spcBef>
                <a:spcPts val="600"/>
              </a:spcBef>
              <a:spcAft>
                <a:spcPct val="0"/>
              </a:spcAft>
              <a:buFont typeface="Arial" charset="0"/>
              <a:buChar char="•"/>
              <a:defRPr sz="3200" kern="1200">
                <a:solidFill>
                  <a:schemeClr val="tx1"/>
                </a:solidFill>
                <a:latin typeface="Garamond" panose="02020404030301010803" pitchFamily="18" charset="0"/>
                <a:ea typeface="+mn-ea"/>
                <a:cs typeface="+mn-cs"/>
              </a:defRPr>
            </a:lvl1pPr>
            <a:lvl2pPr marL="742950" indent="-285750" algn="l" defTabSz="457200" rtl="0" fontAlgn="base">
              <a:spcBef>
                <a:spcPts val="0"/>
              </a:spcBef>
              <a:spcAft>
                <a:spcPct val="0"/>
              </a:spcAft>
              <a:buFont typeface="Arial" charset="0"/>
              <a:buChar char="–"/>
              <a:defRPr sz="2800" kern="1200">
                <a:solidFill>
                  <a:schemeClr val="tx1"/>
                </a:solidFill>
                <a:latin typeface="Garamond" panose="02020404030301010803" pitchFamily="18" charset="0"/>
                <a:ea typeface="+mn-ea"/>
                <a:cs typeface="+mn-cs"/>
              </a:defRPr>
            </a:lvl2pPr>
            <a:lvl3pPr marL="1143000" indent="-228600" algn="l" defTabSz="457200" rtl="0" fontAlgn="base">
              <a:spcBef>
                <a:spcPts val="0"/>
              </a:spcBef>
              <a:spcAft>
                <a:spcPct val="0"/>
              </a:spcAft>
              <a:buFont typeface="Arial" charset="0"/>
              <a:buChar char="•"/>
              <a:defRPr sz="2400" kern="1200">
                <a:solidFill>
                  <a:schemeClr val="tx1"/>
                </a:solidFill>
                <a:latin typeface="Garamond" panose="02020404030301010803" pitchFamily="18" charset="0"/>
                <a:ea typeface="+mn-ea"/>
                <a:cs typeface="+mn-cs"/>
              </a:defRPr>
            </a:lvl3pPr>
            <a:lvl4pPr marL="16002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4pPr>
            <a:lvl5pPr marL="20574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err="1">
                <a:ln>
                  <a:noFill/>
                </a:ln>
                <a:solidFill>
                  <a:srgbClr val="8A2734"/>
                </a:solidFill>
                <a:effectLst/>
                <a:uLnTx/>
                <a:uFillTx/>
                <a:latin typeface="Garamond" panose="02020404030301010803" pitchFamily="18" charset="0"/>
                <a:ea typeface="+mn-ea"/>
                <a:cs typeface="+mn-cs"/>
              </a:rPr>
              <a:t>Stuktúrált</a:t>
            </a:r>
            <a:r>
              <a:rPr kumimoji="0" lang="hu-HU" sz="3200" b="0" i="0" u="none" strike="noStrike" kern="1200" cap="none" spc="0" normalizeH="0" baseline="0" noProof="0" dirty="0">
                <a:ln>
                  <a:noFill/>
                </a:ln>
                <a:solidFill>
                  <a:srgbClr val="8A2734"/>
                </a:solidFill>
                <a:effectLst/>
                <a:uLnTx/>
                <a:uFillTx/>
                <a:latin typeface="Garamond" panose="02020404030301010803" pitchFamily="18" charset="0"/>
                <a:ea typeface="+mn-ea"/>
                <a:cs typeface="+mn-cs"/>
              </a:rPr>
              <a:t> program</a:t>
            </a:r>
            <a:endParaRPr kumimoji="0" lang="en-US" sz="3200" b="0" i="0" u="none" strike="noStrike" kern="1200" cap="none" spc="0" normalizeH="0" baseline="0" noProof="0" dirty="0">
              <a:ln>
                <a:noFill/>
              </a:ln>
              <a:solidFill>
                <a:srgbClr val="8A2734"/>
              </a:solidFill>
              <a:effectLst/>
              <a:uLnTx/>
              <a:uFillTx/>
              <a:latin typeface="Garamond" panose="02020404030301010803" pitchFamily="18" charset="0"/>
              <a:ea typeface="+mn-ea"/>
              <a:cs typeface="+mn-cs"/>
            </a:endParaRPr>
          </a:p>
        </p:txBody>
      </p:sp>
      <p:sp>
        <p:nvSpPr>
          <p:cNvPr id="8" name="Szöveg helye 2"/>
          <p:cNvSpPr txBox="1">
            <a:spLocks/>
          </p:cNvSpPr>
          <p:nvPr/>
        </p:nvSpPr>
        <p:spPr>
          <a:xfrm>
            <a:off x="5730828" y="3108247"/>
            <a:ext cx="3060000" cy="1225803"/>
          </a:xfrm>
          <a:prstGeom prst="rect">
            <a:avLst/>
          </a:prstGeom>
        </p:spPr>
        <p:txBody>
          <a:bodyPr/>
          <a:lstStyle>
            <a:lvl1pPr marL="342900" indent="-342900" algn="l" defTabSz="457200" rtl="0" fontAlgn="base">
              <a:spcBef>
                <a:spcPts val="600"/>
              </a:spcBef>
              <a:spcAft>
                <a:spcPct val="0"/>
              </a:spcAft>
              <a:buFont typeface="Arial" charset="0"/>
              <a:buChar char="•"/>
              <a:defRPr sz="3200" kern="1200">
                <a:solidFill>
                  <a:schemeClr val="tx1"/>
                </a:solidFill>
                <a:latin typeface="Garamond" panose="02020404030301010803" pitchFamily="18" charset="0"/>
                <a:ea typeface="+mn-ea"/>
                <a:cs typeface="+mn-cs"/>
              </a:defRPr>
            </a:lvl1pPr>
            <a:lvl2pPr marL="742950" indent="-285750" algn="l" defTabSz="457200" rtl="0" fontAlgn="base">
              <a:spcBef>
                <a:spcPts val="0"/>
              </a:spcBef>
              <a:spcAft>
                <a:spcPct val="0"/>
              </a:spcAft>
              <a:buFont typeface="Arial" charset="0"/>
              <a:buChar char="–"/>
              <a:defRPr sz="2800" kern="1200">
                <a:solidFill>
                  <a:schemeClr val="tx1"/>
                </a:solidFill>
                <a:latin typeface="Garamond" panose="02020404030301010803" pitchFamily="18" charset="0"/>
                <a:ea typeface="+mn-ea"/>
                <a:cs typeface="+mn-cs"/>
              </a:defRPr>
            </a:lvl2pPr>
            <a:lvl3pPr marL="1143000" indent="-228600" algn="l" defTabSz="457200" rtl="0" fontAlgn="base">
              <a:spcBef>
                <a:spcPts val="0"/>
              </a:spcBef>
              <a:spcAft>
                <a:spcPct val="0"/>
              </a:spcAft>
              <a:buFont typeface="Arial" charset="0"/>
              <a:buChar char="•"/>
              <a:defRPr sz="2400" kern="1200">
                <a:solidFill>
                  <a:schemeClr val="tx1"/>
                </a:solidFill>
                <a:latin typeface="Garamond" panose="02020404030301010803" pitchFamily="18" charset="0"/>
                <a:ea typeface="+mn-ea"/>
                <a:cs typeface="+mn-cs"/>
              </a:defRPr>
            </a:lvl3pPr>
            <a:lvl4pPr marL="16002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4pPr>
            <a:lvl5pPr marL="20574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lang="hu-HU" dirty="0">
                <a:solidFill>
                  <a:srgbClr val="215968"/>
                </a:solidFill>
              </a:rPr>
              <a:t>beszédes kód, minimális tárhely</a:t>
            </a:r>
            <a:endParaRPr kumimoji="0" lang="en-US" sz="3200" b="0" i="0" u="none" strike="noStrike" kern="1200" cap="none" spc="0" normalizeH="0" baseline="0" noProof="0" dirty="0">
              <a:ln>
                <a:noFill/>
              </a:ln>
              <a:solidFill>
                <a:srgbClr val="215968"/>
              </a:solidFill>
              <a:effectLst/>
              <a:uLnTx/>
              <a:uFillTx/>
              <a:latin typeface="Garamond" panose="02020404030301010803" pitchFamily="18" charset="0"/>
              <a:ea typeface="+mn-ea"/>
              <a:cs typeface="+mn-cs"/>
            </a:endParaRPr>
          </a:p>
        </p:txBody>
      </p:sp>
      <p:sp>
        <p:nvSpPr>
          <p:cNvPr id="9" name="Szöveg helye 2"/>
          <p:cNvSpPr txBox="1">
            <a:spLocks/>
          </p:cNvSpPr>
          <p:nvPr/>
        </p:nvSpPr>
        <p:spPr>
          <a:xfrm>
            <a:off x="2830957" y="4667997"/>
            <a:ext cx="4918584" cy="1225803"/>
          </a:xfrm>
          <a:prstGeom prst="rect">
            <a:avLst/>
          </a:prstGeom>
        </p:spPr>
        <p:txBody>
          <a:bodyPr/>
          <a:lstStyle>
            <a:lvl1pPr marL="342900" indent="-342900" algn="l" defTabSz="457200" rtl="0" fontAlgn="base">
              <a:spcBef>
                <a:spcPts val="600"/>
              </a:spcBef>
              <a:spcAft>
                <a:spcPct val="0"/>
              </a:spcAft>
              <a:buFont typeface="Arial" charset="0"/>
              <a:buChar char="•"/>
              <a:defRPr sz="3200" kern="1200">
                <a:solidFill>
                  <a:schemeClr val="tx1"/>
                </a:solidFill>
                <a:latin typeface="Garamond" panose="02020404030301010803" pitchFamily="18" charset="0"/>
                <a:ea typeface="+mn-ea"/>
                <a:cs typeface="+mn-cs"/>
              </a:defRPr>
            </a:lvl1pPr>
            <a:lvl2pPr marL="742950" indent="-285750" algn="l" defTabSz="457200" rtl="0" fontAlgn="base">
              <a:spcBef>
                <a:spcPts val="0"/>
              </a:spcBef>
              <a:spcAft>
                <a:spcPct val="0"/>
              </a:spcAft>
              <a:buFont typeface="Arial" charset="0"/>
              <a:buChar char="–"/>
              <a:defRPr sz="2800" kern="1200">
                <a:solidFill>
                  <a:schemeClr val="tx1"/>
                </a:solidFill>
                <a:latin typeface="Garamond" panose="02020404030301010803" pitchFamily="18" charset="0"/>
                <a:ea typeface="+mn-ea"/>
                <a:cs typeface="+mn-cs"/>
              </a:defRPr>
            </a:lvl2pPr>
            <a:lvl3pPr marL="1143000" indent="-228600" algn="l" defTabSz="457200" rtl="0" fontAlgn="base">
              <a:spcBef>
                <a:spcPts val="0"/>
              </a:spcBef>
              <a:spcAft>
                <a:spcPct val="0"/>
              </a:spcAft>
              <a:buFont typeface="Arial" charset="0"/>
              <a:buChar char="•"/>
              <a:defRPr sz="2400" kern="1200">
                <a:solidFill>
                  <a:schemeClr val="tx1"/>
                </a:solidFill>
                <a:latin typeface="Garamond" panose="02020404030301010803" pitchFamily="18" charset="0"/>
                <a:ea typeface="+mn-ea"/>
                <a:cs typeface="+mn-cs"/>
              </a:defRPr>
            </a:lvl3pPr>
            <a:lvl4pPr marL="16002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4pPr>
            <a:lvl5pPr marL="20574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a:ln>
                  <a:noFill/>
                </a:ln>
                <a:solidFill>
                  <a:srgbClr val="7030A0"/>
                </a:solidFill>
                <a:effectLst/>
                <a:uLnTx/>
                <a:uFillTx/>
                <a:latin typeface="Garamond" panose="02020404030301010803" pitchFamily="18" charset="0"/>
                <a:ea typeface="+mn-ea"/>
                <a:cs typeface="+mn-cs"/>
              </a:rPr>
              <a:t>Többféle megoldás, dilemma</a:t>
            </a:r>
            <a:endParaRPr kumimoji="0" lang="en-US" sz="3200" b="0" i="0" u="none" strike="noStrike" kern="1200" cap="none" spc="0" normalizeH="0" baseline="0" noProof="0" dirty="0">
              <a:ln>
                <a:noFill/>
              </a:ln>
              <a:solidFill>
                <a:srgbClr val="7030A0"/>
              </a:solidFill>
              <a:effectLst/>
              <a:uLnTx/>
              <a:uFillTx/>
              <a:latin typeface="Garamond" panose="02020404030301010803" pitchFamily="18" charset="0"/>
              <a:ea typeface="+mn-ea"/>
              <a:cs typeface="+mn-cs"/>
            </a:endParaRPr>
          </a:p>
        </p:txBody>
      </p:sp>
      <p:sp>
        <p:nvSpPr>
          <p:cNvPr id="10" name="Szöveg helye 2"/>
          <p:cNvSpPr txBox="1">
            <a:spLocks/>
          </p:cNvSpPr>
          <p:nvPr/>
        </p:nvSpPr>
        <p:spPr>
          <a:xfrm>
            <a:off x="3726437" y="1548496"/>
            <a:ext cx="3060000" cy="1225803"/>
          </a:xfrm>
          <a:prstGeom prst="rect">
            <a:avLst/>
          </a:prstGeom>
        </p:spPr>
        <p:txBody>
          <a:bodyPr/>
          <a:lstStyle>
            <a:lvl1pPr marL="342900" indent="-342900" algn="l" defTabSz="457200" rtl="0" fontAlgn="base">
              <a:spcBef>
                <a:spcPts val="600"/>
              </a:spcBef>
              <a:spcAft>
                <a:spcPct val="0"/>
              </a:spcAft>
              <a:buFont typeface="Arial" charset="0"/>
              <a:buChar char="•"/>
              <a:defRPr sz="3200" kern="1200">
                <a:solidFill>
                  <a:schemeClr val="tx1"/>
                </a:solidFill>
                <a:latin typeface="Garamond" panose="02020404030301010803" pitchFamily="18" charset="0"/>
                <a:ea typeface="+mn-ea"/>
                <a:cs typeface="+mn-cs"/>
              </a:defRPr>
            </a:lvl1pPr>
            <a:lvl2pPr marL="742950" indent="-285750" algn="l" defTabSz="457200" rtl="0" fontAlgn="base">
              <a:spcBef>
                <a:spcPts val="0"/>
              </a:spcBef>
              <a:spcAft>
                <a:spcPct val="0"/>
              </a:spcAft>
              <a:buFont typeface="Arial" charset="0"/>
              <a:buChar char="–"/>
              <a:defRPr sz="2800" kern="1200">
                <a:solidFill>
                  <a:schemeClr val="tx1"/>
                </a:solidFill>
                <a:latin typeface="Garamond" panose="02020404030301010803" pitchFamily="18" charset="0"/>
                <a:ea typeface="+mn-ea"/>
                <a:cs typeface="+mn-cs"/>
              </a:defRPr>
            </a:lvl2pPr>
            <a:lvl3pPr marL="1143000" indent="-228600" algn="l" defTabSz="457200" rtl="0" fontAlgn="base">
              <a:spcBef>
                <a:spcPts val="0"/>
              </a:spcBef>
              <a:spcAft>
                <a:spcPct val="0"/>
              </a:spcAft>
              <a:buFont typeface="Arial" charset="0"/>
              <a:buChar char="•"/>
              <a:defRPr sz="2400" kern="1200">
                <a:solidFill>
                  <a:schemeClr val="tx1"/>
                </a:solidFill>
                <a:latin typeface="Garamond" panose="02020404030301010803" pitchFamily="18" charset="0"/>
                <a:ea typeface="+mn-ea"/>
                <a:cs typeface="+mn-cs"/>
              </a:defRPr>
            </a:lvl3pPr>
            <a:lvl4pPr marL="16002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4pPr>
            <a:lvl5pPr marL="2057400" indent="-228600" algn="l" defTabSz="457200" rtl="0" fontAlgn="base">
              <a:spcBef>
                <a:spcPts val="0"/>
              </a:spcBef>
              <a:spcAft>
                <a:spcPct val="0"/>
              </a:spcAft>
              <a:buFont typeface="Arial" charset="0"/>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600"/>
              </a:spcBef>
              <a:spcAft>
                <a:spcPct val="0"/>
              </a:spcAft>
              <a:buClrTx/>
              <a:buSzTx/>
              <a:buFont typeface="Arial" charset="0"/>
              <a:buNone/>
              <a:tabLst/>
              <a:defRPr/>
            </a:pPr>
            <a:r>
              <a:rPr kumimoji="0" lang="hu-HU" sz="3200" b="0" i="0" u="none" strike="noStrike" kern="1200" cap="none" spc="0" normalizeH="0" baseline="0" noProof="0" dirty="0">
                <a:ln>
                  <a:noFill/>
                </a:ln>
                <a:solidFill>
                  <a:srgbClr val="00B0F0"/>
                </a:solidFill>
                <a:effectLst/>
                <a:uLnTx/>
                <a:uFillTx/>
                <a:latin typeface="Garamond" panose="02020404030301010803" pitchFamily="18" charset="0"/>
                <a:ea typeface="+mn-ea"/>
                <a:cs typeface="+mn-cs"/>
              </a:rPr>
              <a:t>Legfontosabb a hibakezelés</a:t>
            </a:r>
            <a:endParaRPr kumimoji="0" lang="en-US" sz="3200" b="0" i="0" u="none" strike="noStrike" kern="1200" cap="none" spc="0" normalizeH="0" baseline="0" noProof="0" dirty="0">
              <a:ln>
                <a:noFill/>
              </a:ln>
              <a:solidFill>
                <a:srgbClr val="00B0F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382093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4D2DB0-F4A5-4C44-BEE8-5C714F9767FA}"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4" name="Élőláb hely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prstClr val="white"/>
                </a:solidFill>
                <a:effectLst/>
                <a:uLnTx/>
                <a:uFillTx/>
                <a:latin typeface="Garamond" panose="02020404030301010803"/>
                <a:ea typeface="+mn-ea"/>
                <a:cs typeface="+mn-cs"/>
              </a:rPr>
              <a:t>InfoEra</a:t>
            </a:r>
            <a:r>
              <a:rPr kumimoji="0" lang="hu-HU" sz="12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rPr>
              <a:t>2016</a:t>
            </a:r>
          </a:p>
        </p:txBody>
      </p:sp>
      <p:sp>
        <p:nvSpPr>
          <p:cNvPr id="5" name="Dia számának helye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A73DFE-6AB9-4A57-9130-485E91EA4E25}"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6" name="Cím 1"/>
          <p:cNvSpPr txBox="1">
            <a:spLocks/>
          </p:cNvSpPr>
          <p:nvPr/>
        </p:nvSpPr>
        <p:spPr bwMode="auto">
          <a:xfrm>
            <a:off x="1687018" y="2123281"/>
            <a:ext cx="7200000" cy="2611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4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Köszönöm minden névtelen forrásomnak a fáradozást és őszinte megjegyzéseit!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4913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1784838" y="242554"/>
            <a:ext cx="6901962" cy="1143000"/>
          </a:xfrm>
        </p:spPr>
        <p:txBody>
          <a:bodyPr/>
          <a:lstStyle/>
          <a:p>
            <a:r>
              <a:rPr lang="hu-HU" dirty="0" err="1"/>
              <a:t>InfoC</a:t>
            </a:r>
            <a:r>
              <a:rPr lang="hu-HU" dirty="0"/>
              <a:t> - Buborékrendezés</a:t>
            </a:r>
            <a:endParaRPr lang="en-US" dirty="0"/>
          </a:p>
        </p:txBody>
      </p:sp>
      <p:sp>
        <p:nvSpPr>
          <p:cNvPr id="12" name="Szövegdoboz 11"/>
          <p:cNvSpPr txBox="1"/>
          <p:nvPr/>
        </p:nvSpPr>
        <p:spPr>
          <a:xfrm>
            <a:off x="6639338" y="6567749"/>
            <a:ext cx="1600566"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200" b="0" i="0" u="none" strike="noStrike" kern="1200" cap="none" spc="0" normalizeH="0" baseline="0" noProof="0" dirty="0">
                <a:ln>
                  <a:noFill/>
                </a:ln>
                <a:solidFill>
                  <a:prstClr val="white"/>
                </a:solidFill>
                <a:effectLst/>
                <a:uLnTx/>
                <a:uFillTx/>
                <a:latin typeface="Arial" charset="0"/>
                <a:ea typeface="+mn-ea"/>
                <a:cs typeface="+mn-cs"/>
              </a:rPr>
              <a:t>INFODIDACT - 2015</a:t>
            </a:r>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815" y="1233055"/>
            <a:ext cx="5426007" cy="5187087"/>
          </a:xfrm>
          <a:prstGeom prst="rect">
            <a:avLst/>
          </a:prstGeom>
        </p:spPr>
      </p:pic>
    </p:spTree>
    <p:extLst>
      <p:ext uri="{BB962C8B-B14F-4D97-AF65-F5344CB8AC3E}">
        <p14:creationId xmlns:p14="http://schemas.microsoft.com/office/powerpoint/2010/main" val="134871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1784838" y="242554"/>
            <a:ext cx="6901962" cy="1143000"/>
          </a:xfrm>
        </p:spPr>
        <p:txBody>
          <a:bodyPr/>
          <a:lstStyle/>
          <a:p>
            <a:r>
              <a:rPr lang="hu-HU" dirty="0"/>
              <a:t>ELTE PA - Buborékrendezés</a:t>
            </a:r>
            <a:endParaRPr lang="en-US" dirty="0"/>
          </a:p>
        </p:txBody>
      </p:sp>
      <p:sp>
        <p:nvSpPr>
          <p:cNvPr id="12" name="Szövegdoboz 11"/>
          <p:cNvSpPr txBox="1"/>
          <p:nvPr/>
        </p:nvSpPr>
        <p:spPr>
          <a:xfrm>
            <a:off x="6639338" y="6567749"/>
            <a:ext cx="1600566"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200" b="0" i="0" u="none" strike="noStrike" kern="1200" cap="none" spc="0" normalizeH="0" baseline="0" noProof="0" dirty="0">
                <a:ln>
                  <a:noFill/>
                </a:ln>
                <a:solidFill>
                  <a:prstClr val="white"/>
                </a:solidFill>
                <a:effectLst/>
                <a:uLnTx/>
                <a:uFillTx/>
                <a:latin typeface="Arial" charset="0"/>
                <a:ea typeface="+mn-ea"/>
                <a:cs typeface="+mn-cs"/>
              </a:rPr>
              <a:t>INFODIDACT - 2015</a:t>
            </a:r>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356" y="1385554"/>
            <a:ext cx="4023922" cy="4049071"/>
          </a:xfrm>
          <a:prstGeom prst="rect">
            <a:avLst/>
          </a:prstGeo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953" y="2306209"/>
            <a:ext cx="4011347" cy="4074220"/>
          </a:xfrm>
          <a:prstGeom prst="rect">
            <a:avLst/>
          </a:prstGeom>
        </p:spPr>
      </p:pic>
    </p:spTree>
    <p:extLst>
      <p:ext uri="{BB962C8B-B14F-4D97-AF65-F5344CB8AC3E}">
        <p14:creationId xmlns:p14="http://schemas.microsoft.com/office/powerpoint/2010/main" val="287142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1784838" y="274638"/>
            <a:ext cx="6901962" cy="1143000"/>
          </a:xfrm>
        </p:spPr>
        <p:txBody>
          <a:bodyPr/>
          <a:lstStyle/>
          <a:p>
            <a:r>
              <a:rPr lang="hu-HU" dirty="0"/>
              <a:t>Összegzés</a:t>
            </a:r>
            <a:endParaRPr lang="en-US" dirty="0"/>
          </a:p>
        </p:txBody>
      </p:sp>
      <p:sp>
        <p:nvSpPr>
          <p:cNvPr id="5" name="Tartalom helye 4"/>
          <p:cNvSpPr>
            <a:spLocks noGrp="1"/>
          </p:cNvSpPr>
          <p:nvPr>
            <p:ph idx="1"/>
          </p:nvPr>
        </p:nvSpPr>
        <p:spPr>
          <a:xfrm>
            <a:off x="1660142" y="1600200"/>
            <a:ext cx="3261826" cy="4840357"/>
          </a:xfrm>
          <a:solidFill>
            <a:srgbClr val="EDEDED"/>
          </a:solidFill>
        </p:spPr>
        <p:txBody>
          <a:bodyPr/>
          <a:lstStyle/>
          <a:p>
            <a:pPr marL="0" indent="0">
              <a:spcBef>
                <a:spcPts val="0"/>
              </a:spcBef>
              <a:buNone/>
            </a:pPr>
            <a:r>
              <a:rPr lang="hu-HU" sz="2400" dirty="0"/>
              <a:t>BME:</a:t>
            </a:r>
          </a:p>
          <a:p>
            <a:pPr marL="263525" indent="-263525">
              <a:spcBef>
                <a:spcPts val="0"/>
              </a:spcBef>
              <a:buFont typeface="+mj-lt"/>
              <a:buAutoNum type="arabicPeriod"/>
            </a:pPr>
            <a:r>
              <a:rPr lang="hu-HU" sz="2400" dirty="0"/>
              <a:t>informális specifikáció</a:t>
            </a:r>
            <a:br>
              <a:rPr lang="hu-HU" sz="2400" dirty="0"/>
            </a:br>
            <a:r>
              <a:rPr lang="hu-HU" sz="2400" dirty="0"/>
              <a:t>(feladat szövege)</a:t>
            </a:r>
          </a:p>
          <a:p>
            <a:pPr marL="0" indent="0">
              <a:spcBef>
                <a:spcPts val="0"/>
              </a:spcBef>
              <a:buNone/>
            </a:pPr>
            <a:r>
              <a:rPr lang="hu-HU" sz="2400" dirty="0"/>
              <a:t>↓ algoritmizálás</a:t>
            </a:r>
          </a:p>
          <a:p>
            <a:pPr marL="263525" indent="-263525">
              <a:spcBef>
                <a:spcPts val="0"/>
              </a:spcBef>
              <a:buFont typeface="+mj-lt"/>
              <a:buAutoNum type="arabicPeriod" startAt="2"/>
            </a:pPr>
            <a:r>
              <a:rPr lang="hu-HU" sz="2400" dirty="0"/>
              <a:t>algoritmus fejben</a:t>
            </a:r>
            <a:br>
              <a:rPr lang="hu-HU" sz="2400" dirty="0"/>
            </a:br>
            <a:r>
              <a:rPr lang="hu-HU" sz="2400" dirty="0"/>
              <a:t>(informális)</a:t>
            </a:r>
          </a:p>
          <a:p>
            <a:pPr marL="0" indent="0">
              <a:spcBef>
                <a:spcPts val="0"/>
              </a:spcBef>
              <a:buNone/>
            </a:pPr>
            <a:r>
              <a:rPr lang="hu-HU" sz="2400" dirty="0"/>
              <a:t>↓ kódolás</a:t>
            </a:r>
          </a:p>
          <a:p>
            <a:pPr marL="263525" indent="-263525">
              <a:spcBef>
                <a:spcPts val="0"/>
              </a:spcBef>
              <a:buFont typeface="+mj-lt"/>
              <a:buAutoNum type="arabicPeriod" startAt="3"/>
            </a:pPr>
            <a:r>
              <a:rPr lang="hu-HU" sz="2400" dirty="0"/>
              <a:t>Programkód</a:t>
            </a:r>
            <a:br>
              <a:rPr lang="hu-HU" sz="2400" dirty="0"/>
            </a:br>
            <a:r>
              <a:rPr lang="hu-HU" sz="2400" dirty="0"/>
              <a:t>(formális)</a:t>
            </a:r>
          </a:p>
          <a:p>
            <a:pPr marL="0" indent="0">
              <a:spcBef>
                <a:spcPts val="0"/>
              </a:spcBef>
            </a:pPr>
            <a:endParaRPr lang="hu-HU" sz="2400" dirty="0">
              <a:solidFill>
                <a:schemeClr val="accent2">
                  <a:lumMod val="75000"/>
                </a:schemeClr>
              </a:solidFill>
            </a:endParaRPr>
          </a:p>
        </p:txBody>
      </p:sp>
      <p:sp>
        <p:nvSpPr>
          <p:cNvPr id="6" name="Tartalom helye 4"/>
          <p:cNvSpPr txBox="1">
            <a:spLocks/>
          </p:cNvSpPr>
          <p:nvPr/>
        </p:nvSpPr>
        <p:spPr bwMode="auto">
          <a:xfrm>
            <a:off x="5780361" y="1600200"/>
            <a:ext cx="2588379" cy="4840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hu-HU" sz="3200" b="0" i="0" u="none" strike="noStrike" kern="1200" cap="none" spc="0" normalizeH="0" baseline="0" noProof="0" dirty="0">
              <a:ln>
                <a:noFill/>
              </a:ln>
              <a:solidFill>
                <a:srgbClr val="C0504D">
                  <a:lumMod val="75000"/>
                </a:srgbClr>
              </a:solidFill>
              <a:effectLst/>
              <a:uLnTx/>
              <a:uFillTx/>
              <a:latin typeface="Calibri"/>
              <a:ea typeface="+mn-ea"/>
              <a:cs typeface="+mn-cs"/>
            </a:endParaRPr>
          </a:p>
        </p:txBody>
      </p:sp>
      <p:sp>
        <p:nvSpPr>
          <p:cNvPr id="7" name="Szövegdoboz 6"/>
          <p:cNvSpPr txBox="1"/>
          <p:nvPr/>
        </p:nvSpPr>
        <p:spPr>
          <a:xfrm>
            <a:off x="6639338" y="6567749"/>
            <a:ext cx="1600566"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1200" b="0" i="0" u="none" strike="noStrike" kern="1200" cap="none" spc="0" normalizeH="0" baseline="0" noProof="0" dirty="0">
                <a:ln>
                  <a:noFill/>
                </a:ln>
                <a:solidFill>
                  <a:prstClr val="white"/>
                </a:solidFill>
                <a:effectLst/>
                <a:uLnTx/>
                <a:uFillTx/>
                <a:latin typeface="Arial" charset="0"/>
                <a:ea typeface="+mn-ea"/>
                <a:cs typeface="+mn-cs"/>
              </a:rPr>
              <a:t>INFODIDACT - 2015</a:t>
            </a:r>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9" name="Tartalom helye 4"/>
          <p:cNvSpPr txBox="1">
            <a:spLocks/>
          </p:cNvSpPr>
          <p:nvPr/>
        </p:nvSpPr>
        <p:spPr bwMode="auto">
          <a:xfrm>
            <a:off x="4949673" y="1600200"/>
            <a:ext cx="3917233" cy="4840357"/>
          </a:xfrm>
          <a:prstGeom prst="rect">
            <a:avLst/>
          </a:prstGeom>
          <a:solidFill>
            <a:srgbClr val="F7E9E9"/>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ct val="0"/>
              </a:spcAft>
              <a:buClrTx/>
              <a:buSzTx/>
              <a:buFont typeface="Arial" charset="0"/>
              <a:buNone/>
              <a:tabLst/>
              <a:defRPr/>
            </a:pPr>
            <a:r>
              <a:rPr kumimoji="0" lang="hu-HU" sz="2400" b="0" i="0" u="none" strike="noStrike" kern="1200" cap="none" spc="0" normalizeH="0" baseline="0" noProof="0" dirty="0">
                <a:ln>
                  <a:noFill/>
                </a:ln>
                <a:solidFill>
                  <a:prstClr val="black"/>
                </a:solidFill>
                <a:effectLst/>
                <a:uLnTx/>
                <a:uFillTx/>
                <a:latin typeface="Calibri"/>
                <a:ea typeface="+mn-ea"/>
                <a:cs typeface="+mn-cs"/>
              </a:rPr>
              <a:t>ELTE:</a:t>
            </a:r>
          </a:p>
          <a:p>
            <a:pPr marL="263525" marR="0" lvl="0" indent="-263525" algn="l" defTabSz="457200" rtl="0" eaLnBrk="1" fontAlgn="base" latinLnBrk="0" hangingPunct="1">
              <a:lnSpc>
                <a:spcPct val="100000"/>
              </a:lnSpc>
              <a:spcBef>
                <a:spcPts val="0"/>
              </a:spcBef>
              <a:spcAft>
                <a:spcPct val="0"/>
              </a:spcAft>
              <a:buClrTx/>
              <a:buSzTx/>
              <a:buFont typeface="+mj-lt"/>
              <a:buAutoNum type="arabicPeriod"/>
              <a:tabLst/>
              <a:defRPr/>
            </a:pPr>
            <a:r>
              <a:rPr kumimoji="0" lang="hu-HU" sz="2400" b="0" i="0" u="none" strike="noStrike" kern="1200" cap="none" spc="0" normalizeH="0" baseline="0" noProof="0" dirty="0">
                <a:ln>
                  <a:noFill/>
                </a:ln>
                <a:solidFill>
                  <a:prstClr val="black"/>
                </a:solidFill>
                <a:effectLst/>
                <a:uLnTx/>
                <a:uFillTx/>
                <a:latin typeface="Calibri"/>
                <a:ea typeface="+mn-ea"/>
                <a:cs typeface="+mn-cs"/>
              </a:rPr>
              <a:t>informális specifikáció</a:t>
            </a:r>
            <a:br>
              <a:rPr kumimoji="0" lang="hu-HU" sz="2400" b="0" i="0" u="none" strike="noStrike" kern="1200" cap="none" spc="0" normalizeH="0" baseline="0" noProof="0" dirty="0">
                <a:ln>
                  <a:noFill/>
                </a:ln>
                <a:solidFill>
                  <a:prstClr val="black"/>
                </a:solidFill>
                <a:effectLst/>
                <a:uLnTx/>
                <a:uFillTx/>
                <a:latin typeface="Calibri"/>
                <a:ea typeface="+mn-ea"/>
                <a:cs typeface="+mn-cs"/>
              </a:rPr>
            </a:br>
            <a:r>
              <a:rPr kumimoji="0" lang="hu-HU" sz="2400" b="0" i="0" u="none" strike="noStrike" kern="1200" cap="none" spc="0" normalizeH="0" baseline="0" noProof="0" dirty="0">
                <a:ln>
                  <a:noFill/>
                </a:ln>
                <a:solidFill>
                  <a:prstClr val="black"/>
                </a:solidFill>
                <a:effectLst/>
                <a:uLnTx/>
                <a:uFillTx/>
                <a:latin typeface="Calibri"/>
                <a:ea typeface="+mn-ea"/>
                <a:cs typeface="+mn-cs"/>
              </a:rPr>
              <a:t>(feladat szövege)</a:t>
            </a:r>
          </a:p>
          <a:p>
            <a:pPr marL="0" marR="0" lvl="0" indent="0" algn="l" defTabSz="457200" rtl="0" eaLnBrk="1" fontAlgn="base" latinLnBrk="0" hangingPunct="1">
              <a:lnSpc>
                <a:spcPct val="100000"/>
              </a:lnSpc>
              <a:spcBef>
                <a:spcPts val="0"/>
              </a:spcBef>
              <a:spcAft>
                <a:spcPct val="0"/>
              </a:spcAft>
              <a:buClrTx/>
              <a:buSzTx/>
              <a:buFont typeface="Arial" charset="0"/>
              <a:buNone/>
              <a:tabLst/>
              <a:defRPr/>
            </a:pPr>
            <a:r>
              <a:rPr kumimoji="0" lang="hu-HU" sz="2400" b="0" i="0" u="none" strike="noStrike" kern="1200" cap="none" spc="0" normalizeH="0" baseline="0" noProof="0" dirty="0">
                <a:ln>
                  <a:noFill/>
                </a:ln>
                <a:solidFill>
                  <a:prstClr val="black"/>
                </a:solidFill>
                <a:effectLst/>
                <a:uLnTx/>
                <a:uFillTx/>
                <a:latin typeface="Calibri"/>
                <a:ea typeface="+mn-ea"/>
                <a:cs typeface="+mn-cs"/>
              </a:rPr>
              <a:t>↓ specifikáció</a:t>
            </a:r>
          </a:p>
          <a:p>
            <a:pPr marL="263525" marR="0" lvl="0" indent="-263525" algn="l" defTabSz="457200" rtl="0" eaLnBrk="1" fontAlgn="base" latinLnBrk="0" hangingPunct="1">
              <a:lnSpc>
                <a:spcPct val="100000"/>
              </a:lnSpc>
              <a:spcBef>
                <a:spcPts val="0"/>
              </a:spcBef>
              <a:spcAft>
                <a:spcPct val="0"/>
              </a:spcAft>
              <a:buClrTx/>
              <a:buSzTx/>
              <a:buFont typeface="+mj-lt"/>
              <a:buAutoNum type="arabicPeriod" startAt="2"/>
              <a:tabLst/>
              <a:defRPr/>
            </a:pPr>
            <a:r>
              <a:rPr kumimoji="0" lang="hu-HU" sz="2400" b="0" i="0" u="none" strike="noStrike" kern="1200" cap="none" spc="0" normalizeH="0" baseline="0" noProof="0" dirty="0">
                <a:ln>
                  <a:noFill/>
                </a:ln>
                <a:solidFill>
                  <a:prstClr val="black"/>
                </a:solidFill>
                <a:effectLst/>
                <a:uLnTx/>
                <a:uFillTx/>
                <a:latin typeface="Calibri"/>
                <a:ea typeface="+mn-ea"/>
                <a:cs typeface="+mn-cs"/>
              </a:rPr>
              <a:t>formális specifikáció</a:t>
            </a:r>
            <a:br>
              <a:rPr kumimoji="0" lang="hu-HU" sz="2400" b="0" i="0" u="none" strike="noStrike" kern="1200" cap="none" spc="0" normalizeH="0" baseline="0" noProof="0" dirty="0">
                <a:ln>
                  <a:noFill/>
                </a:ln>
                <a:solidFill>
                  <a:prstClr val="black"/>
                </a:solidFill>
                <a:effectLst/>
                <a:uLnTx/>
                <a:uFillTx/>
                <a:latin typeface="Calibri"/>
                <a:ea typeface="+mn-ea"/>
                <a:cs typeface="+mn-cs"/>
              </a:rPr>
            </a:br>
            <a:r>
              <a:rPr kumimoji="0" lang="hu-HU" sz="2400" b="0" i="0" u="none" strike="noStrike" kern="1200" cap="none" spc="0" normalizeH="0" baseline="0" noProof="0" dirty="0">
                <a:ln>
                  <a:noFill/>
                </a:ln>
                <a:solidFill>
                  <a:prstClr val="black"/>
                </a:solidFill>
                <a:effectLst/>
                <a:uLnTx/>
                <a:uFillTx/>
                <a:latin typeface="Calibri"/>
                <a:ea typeface="+mn-ea"/>
                <a:cs typeface="+mn-cs"/>
              </a:rPr>
              <a:t>(feladat görögül :))</a:t>
            </a:r>
          </a:p>
          <a:p>
            <a:pPr marL="0" marR="0" lvl="0" indent="0" algn="l" defTabSz="457200" rtl="0" eaLnBrk="1" fontAlgn="base" latinLnBrk="0" hangingPunct="1">
              <a:lnSpc>
                <a:spcPct val="100000"/>
              </a:lnSpc>
              <a:spcBef>
                <a:spcPts val="0"/>
              </a:spcBef>
              <a:spcAft>
                <a:spcPct val="0"/>
              </a:spcAft>
              <a:buClrTx/>
              <a:buSzTx/>
              <a:buFont typeface="Arial" charset="0"/>
              <a:buNone/>
              <a:tabLst/>
              <a:defRPr/>
            </a:pPr>
            <a:r>
              <a:rPr kumimoji="0" lang="hu-HU" sz="2400" b="0" i="0" u="none" strike="noStrike" kern="1200" cap="none" spc="0" normalizeH="0" baseline="0" noProof="0" dirty="0">
                <a:ln>
                  <a:noFill/>
                </a:ln>
                <a:solidFill>
                  <a:prstClr val="black"/>
                </a:solidFill>
                <a:effectLst/>
                <a:uLnTx/>
                <a:uFillTx/>
                <a:latin typeface="Calibri"/>
                <a:ea typeface="+mn-ea"/>
                <a:cs typeface="+mn-cs"/>
              </a:rPr>
              <a:t>↓ algoritmizálás</a:t>
            </a:r>
          </a:p>
          <a:p>
            <a:pPr marL="263525" marR="0" lvl="0" indent="-263525" algn="l" defTabSz="457200" rtl="0" eaLnBrk="1" fontAlgn="base" latinLnBrk="0" hangingPunct="1">
              <a:lnSpc>
                <a:spcPct val="100000"/>
              </a:lnSpc>
              <a:spcBef>
                <a:spcPts val="0"/>
              </a:spcBef>
              <a:spcAft>
                <a:spcPct val="0"/>
              </a:spcAft>
              <a:buClrTx/>
              <a:buSzTx/>
              <a:buFont typeface="+mj-lt"/>
              <a:buAutoNum type="arabicPeriod" startAt="3"/>
              <a:tabLst/>
              <a:defRPr/>
            </a:pPr>
            <a:r>
              <a:rPr kumimoji="0" lang="hu-HU" sz="2400" b="0" i="0" u="none" strike="noStrike" kern="1200" cap="none" spc="0" normalizeH="0" baseline="0" noProof="0" dirty="0">
                <a:ln>
                  <a:noFill/>
                </a:ln>
                <a:solidFill>
                  <a:prstClr val="black"/>
                </a:solidFill>
                <a:effectLst/>
                <a:uLnTx/>
                <a:uFillTx/>
                <a:latin typeface="Calibri"/>
                <a:ea typeface="+mn-ea"/>
                <a:cs typeface="+mn-cs"/>
              </a:rPr>
              <a:t>algoritmus </a:t>
            </a:r>
            <a:r>
              <a:rPr kumimoji="0" lang="hu-HU" sz="2400" b="0" i="0" u="none" strike="noStrike" kern="1200" cap="none" spc="0" normalizeH="0" baseline="0" noProof="0" dirty="0" err="1">
                <a:ln>
                  <a:noFill/>
                </a:ln>
                <a:solidFill>
                  <a:prstClr val="black"/>
                </a:solidFill>
                <a:effectLst/>
                <a:uLnTx/>
                <a:uFillTx/>
                <a:latin typeface="Calibri"/>
                <a:ea typeface="+mn-ea"/>
                <a:cs typeface="+mn-cs"/>
              </a:rPr>
              <a:t>struktogramban</a:t>
            </a:r>
            <a:br>
              <a:rPr kumimoji="0" lang="hu-HU" sz="2400" b="0" i="0" u="none" strike="noStrike" kern="1200" cap="none" spc="0" normalizeH="0" baseline="0" noProof="0" dirty="0">
                <a:ln>
                  <a:noFill/>
                </a:ln>
                <a:solidFill>
                  <a:prstClr val="black"/>
                </a:solidFill>
                <a:effectLst/>
                <a:uLnTx/>
                <a:uFillTx/>
                <a:latin typeface="Calibri"/>
                <a:ea typeface="+mn-ea"/>
                <a:cs typeface="+mn-cs"/>
              </a:rPr>
            </a:br>
            <a:r>
              <a:rPr kumimoji="0" lang="hu-HU" sz="2400" b="0" i="0" u="none" strike="noStrike" kern="1200" cap="none" spc="0" normalizeH="0" baseline="0" noProof="0" dirty="0">
                <a:ln>
                  <a:noFill/>
                </a:ln>
                <a:solidFill>
                  <a:prstClr val="black"/>
                </a:solidFill>
                <a:effectLst/>
                <a:uLnTx/>
                <a:uFillTx/>
                <a:latin typeface="Calibri"/>
                <a:ea typeface="+mn-ea"/>
                <a:cs typeface="+mn-cs"/>
              </a:rPr>
              <a:t>(formális)</a:t>
            </a:r>
          </a:p>
          <a:p>
            <a:pPr marL="0" marR="0" lvl="0" indent="0" algn="l" defTabSz="457200" rtl="0" eaLnBrk="1" fontAlgn="base" latinLnBrk="0" hangingPunct="1">
              <a:lnSpc>
                <a:spcPct val="100000"/>
              </a:lnSpc>
              <a:spcBef>
                <a:spcPts val="0"/>
              </a:spcBef>
              <a:spcAft>
                <a:spcPct val="0"/>
              </a:spcAft>
              <a:buClrTx/>
              <a:buSzTx/>
              <a:buFont typeface="Arial" charset="0"/>
              <a:buNone/>
              <a:tabLst/>
              <a:defRPr/>
            </a:pPr>
            <a:r>
              <a:rPr kumimoji="0" lang="hu-HU" sz="2400" b="0" i="0" u="none" strike="noStrike" kern="1200" cap="none" spc="0" normalizeH="0" baseline="0" noProof="0" dirty="0">
                <a:ln>
                  <a:noFill/>
                </a:ln>
                <a:solidFill>
                  <a:prstClr val="black"/>
                </a:solidFill>
                <a:effectLst/>
                <a:uLnTx/>
                <a:uFillTx/>
                <a:latin typeface="Calibri"/>
                <a:ea typeface="+mn-ea"/>
                <a:cs typeface="+mn-cs"/>
              </a:rPr>
              <a:t>↓ kódolás</a:t>
            </a:r>
          </a:p>
          <a:p>
            <a:pPr marL="263525" marR="0" lvl="0" indent="-263525" algn="l" defTabSz="457200" rtl="0" eaLnBrk="1" fontAlgn="base" latinLnBrk="0" hangingPunct="1">
              <a:lnSpc>
                <a:spcPct val="100000"/>
              </a:lnSpc>
              <a:spcBef>
                <a:spcPts val="0"/>
              </a:spcBef>
              <a:spcAft>
                <a:spcPct val="0"/>
              </a:spcAft>
              <a:buClrTx/>
              <a:buSzTx/>
              <a:buFont typeface="+mj-lt"/>
              <a:buAutoNum type="arabicPeriod" startAt="4"/>
              <a:tabLst/>
              <a:defRPr/>
            </a:pPr>
            <a:r>
              <a:rPr kumimoji="0" lang="hu-HU" sz="2400" b="0" i="0" u="none" strike="noStrike" kern="1200" cap="none" spc="0" normalizeH="0" baseline="0" noProof="0" dirty="0">
                <a:ln>
                  <a:noFill/>
                </a:ln>
                <a:solidFill>
                  <a:prstClr val="black"/>
                </a:solidFill>
                <a:effectLst/>
                <a:uLnTx/>
                <a:uFillTx/>
                <a:latin typeface="Calibri"/>
                <a:ea typeface="+mn-ea"/>
                <a:cs typeface="+mn-cs"/>
              </a:rPr>
              <a:t>Programkód</a:t>
            </a:r>
            <a:br>
              <a:rPr kumimoji="0" lang="hu-HU" sz="2400" b="0" i="0" u="none" strike="noStrike" kern="1200" cap="none" spc="0" normalizeH="0" baseline="0" noProof="0" dirty="0">
                <a:ln>
                  <a:noFill/>
                </a:ln>
                <a:solidFill>
                  <a:prstClr val="black"/>
                </a:solidFill>
                <a:effectLst/>
                <a:uLnTx/>
                <a:uFillTx/>
                <a:latin typeface="Calibri"/>
                <a:ea typeface="+mn-ea"/>
                <a:cs typeface="+mn-cs"/>
              </a:rPr>
            </a:br>
            <a:r>
              <a:rPr kumimoji="0" lang="hu-HU" sz="2400" b="0" i="0" u="none" strike="noStrike" kern="1200" cap="none" spc="0" normalizeH="0" baseline="0" noProof="0" dirty="0">
                <a:ln>
                  <a:noFill/>
                </a:ln>
                <a:solidFill>
                  <a:prstClr val="black"/>
                </a:solidFill>
                <a:effectLst/>
                <a:uLnTx/>
                <a:uFillTx/>
                <a:latin typeface="Calibri"/>
                <a:ea typeface="+mn-ea"/>
                <a:cs typeface="+mn-cs"/>
              </a:rPr>
              <a:t>(formális)</a:t>
            </a:r>
          </a:p>
          <a:p>
            <a:pPr marL="0" marR="0" lvl="0" indent="0" algn="l" defTabSz="457200" rtl="0" eaLnBrk="1" fontAlgn="base" latinLnBrk="0" hangingPunct="1">
              <a:lnSpc>
                <a:spcPct val="100000"/>
              </a:lnSpc>
              <a:spcBef>
                <a:spcPts val="0"/>
              </a:spcBef>
              <a:spcAft>
                <a:spcPct val="0"/>
              </a:spcAft>
              <a:buClrTx/>
              <a:buSzTx/>
              <a:buFont typeface="Arial" charset="0"/>
              <a:buChar char="•"/>
              <a:tabLst/>
              <a:defRPr/>
            </a:pPr>
            <a:endParaRPr kumimoji="0" lang="hu-HU" sz="2800" b="0" i="0" u="none" strike="noStrike" kern="1200" cap="none" spc="0" normalizeH="0" baseline="0" noProof="0" dirty="0">
              <a:ln>
                <a:noFill/>
              </a:ln>
              <a:solidFill>
                <a:srgbClr val="C0504D">
                  <a:lumMod val="75000"/>
                </a:srgbClr>
              </a:solidFill>
              <a:effectLst/>
              <a:uLnTx/>
              <a:uFillTx/>
              <a:latin typeface="Calibri"/>
              <a:ea typeface="+mn-ea"/>
              <a:cs typeface="+mn-cs"/>
            </a:endParaRPr>
          </a:p>
        </p:txBody>
      </p:sp>
      <p:sp>
        <p:nvSpPr>
          <p:cNvPr id="2" name="Szövegdoboz 1"/>
          <p:cNvSpPr txBox="1"/>
          <p:nvPr/>
        </p:nvSpPr>
        <p:spPr>
          <a:xfrm>
            <a:off x="3719117" y="5792122"/>
            <a:ext cx="5424883" cy="83099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4800" b="1" i="0" u="none" strike="noStrike" kern="1200" cap="none" spc="0" normalizeH="0" baseline="0" noProof="0" dirty="0">
                <a:ln>
                  <a:noFill/>
                </a:ln>
                <a:solidFill>
                  <a:srgbClr val="C0504D">
                    <a:lumMod val="75000"/>
                  </a:srgbClr>
                </a:solidFill>
                <a:effectLst/>
                <a:uLnTx/>
                <a:uFillTx/>
                <a:latin typeface="Arial" charset="0"/>
                <a:ea typeface="+mn-ea"/>
                <a:cs typeface="+mn-cs"/>
              </a:rPr>
              <a:t>Gondolkodásmód</a:t>
            </a:r>
          </a:p>
        </p:txBody>
      </p:sp>
      <p:sp>
        <p:nvSpPr>
          <p:cNvPr id="11" name="Szövegdoboz 10"/>
          <p:cNvSpPr txBox="1"/>
          <p:nvPr/>
        </p:nvSpPr>
        <p:spPr>
          <a:xfrm>
            <a:off x="1660142" y="4961125"/>
            <a:ext cx="3336170" cy="83099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u-HU" sz="4800" b="1" i="0" u="none" strike="noStrike" kern="1200" cap="none" spc="0" normalizeH="0" baseline="0" noProof="0" dirty="0">
                <a:ln>
                  <a:noFill/>
                </a:ln>
                <a:solidFill>
                  <a:srgbClr val="777777"/>
                </a:solidFill>
                <a:effectLst/>
                <a:uLnTx/>
                <a:uFillTx/>
                <a:latin typeface="Arial" charset="0"/>
                <a:ea typeface="+mn-ea"/>
                <a:cs typeface="+mn-cs"/>
              </a:rPr>
              <a:t>Kreativitás</a:t>
            </a:r>
          </a:p>
        </p:txBody>
      </p:sp>
    </p:spTree>
    <p:extLst>
      <p:ext uri="{BB962C8B-B14F-4D97-AF65-F5344CB8AC3E}">
        <p14:creationId xmlns:p14="http://schemas.microsoft.com/office/powerpoint/2010/main" val="365328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a:t>„Ötszáz” feladat</a:t>
            </a:r>
            <a:br>
              <a:rPr lang="hu-HU" dirty="0"/>
            </a:br>
            <a:r>
              <a:rPr lang="hu-HU" dirty="0"/>
              <a:t>OH és a demonstrátorok</a:t>
            </a:r>
            <a:endParaRPr lang="en-US" dirty="0"/>
          </a:p>
        </p:txBody>
      </p:sp>
      <p:sp>
        <p:nvSpPr>
          <p:cNvPr id="4" name="Dátum hely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0290AFC-7DBB-4151-844D-3E44521BEDAC}"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dirty="0">
              <a:ln>
                <a:noFill/>
              </a:ln>
              <a:solidFill>
                <a:srgbClr val="052A4B"/>
              </a:solidFill>
              <a:effectLst/>
              <a:uLnTx/>
              <a:uFillTx/>
              <a:latin typeface="Garamond" panose="02020404030301010803"/>
              <a:ea typeface="+mn-ea"/>
              <a:cs typeface="+mn-cs"/>
            </a:endParaRPr>
          </a:p>
        </p:txBody>
      </p:sp>
      <p:sp>
        <p:nvSpPr>
          <p:cNvPr id="5" name="Élőláb hely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InfoEra</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 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6" name="Dia számának helye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E198A9A-D58F-4465-854F-6C40A3AA87CD}"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8012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Feladat</a:t>
            </a:r>
            <a:endParaRPr lang="en-US" dirty="0"/>
          </a:p>
        </p:txBody>
      </p:sp>
      <p:sp>
        <p:nvSpPr>
          <p:cNvPr id="3" name="Tartalom helye 2"/>
          <p:cNvSpPr>
            <a:spLocks noGrp="1"/>
          </p:cNvSpPr>
          <p:nvPr>
            <p:ph idx="1"/>
          </p:nvPr>
        </p:nvSpPr>
        <p:spPr/>
        <p:txBody>
          <a:bodyPr/>
          <a:lstStyle/>
          <a:p>
            <a:pPr marL="0" indent="0">
              <a:buNone/>
            </a:pPr>
            <a:r>
              <a:rPr lang="hu-HU" sz="2800" dirty="0"/>
              <a:t>Egy turkálóban minden póló darabja 500 Ft. Ha egy vásárlás során valaki több darabot is vesz, a második ára már csak 450 Ft, a harmadik pedig 400 Ft, de a negyedik és további darabok is ennyibe kerülnek, tehát az ár a harmadik vásárlása után már nem csökken tovább.</a:t>
            </a:r>
            <a:br>
              <a:rPr lang="hu-HU" sz="2800" dirty="0"/>
            </a:br>
            <a:br>
              <a:rPr lang="hu-HU" sz="2800" dirty="0"/>
            </a:br>
            <a:r>
              <a:rPr lang="hu-HU" sz="2800" dirty="0"/>
              <a:t>Írj C függvényt, amely a vásárolt pólók darabszámának ismeretében megmondja, hogy mennyit fizet a vásárló!</a:t>
            </a:r>
            <a:endParaRPr lang="en-US" sz="2800" dirty="0"/>
          </a:p>
        </p:txBody>
      </p:sp>
      <p:sp>
        <p:nvSpPr>
          <p:cNvPr id="4" name="Dátum hely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A2695AA-B71F-412F-BD84-76199718120C}" type="datetime1">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4/23/2019</a:t>
            </a:fld>
            <a:endParaRPr kumimoji="0" lang="en-US" sz="1000" b="1" i="0" u="none" strike="noStrike" kern="1200" cap="none" spc="0" normalizeH="0" baseline="0" noProof="0">
              <a:ln>
                <a:noFill/>
              </a:ln>
              <a:solidFill>
                <a:srgbClr val="052A4B"/>
              </a:solidFill>
              <a:effectLst/>
              <a:uLnTx/>
              <a:uFillTx/>
              <a:latin typeface="Garamond" panose="02020404030301010803"/>
              <a:ea typeface="+mn-ea"/>
              <a:cs typeface="+mn-cs"/>
            </a:endParaRPr>
          </a:p>
        </p:txBody>
      </p:sp>
      <p:sp>
        <p:nvSpPr>
          <p:cNvPr id="5" name="Élőláb hely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prstClr val="white"/>
                </a:solidFill>
                <a:effectLst/>
                <a:uLnTx/>
                <a:uFillTx/>
                <a:latin typeface="Garamond" panose="02020404030301010803"/>
                <a:ea typeface="+mn-ea"/>
                <a:cs typeface="+mn-cs"/>
              </a:rPr>
              <a:t>InfoEra </a:t>
            </a:r>
            <a:r>
              <a:rPr kumimoji="0" lang="en-US" sz="1200" b="1" i="0" u="none" strike="noStrike" kern="1200" cap="none" spc="0" normalizeH="0" baseline="0" noProof="0">
                <a:ln>
                  <a:noFill/>
                </a:ln>
                <a:solidFill>
                  <a:prstClr val="white"/>
                </a:solidFill>
                <a:effectLst/>
                <a:uLnTx/>
                <a:uFillTx/>
                <a:latin typeface="Garamond" panose="02020404030301010803"/>
                <a:ea typeface="+mn-ea"/>
                <a:cs typeface="+mn-cs"/>
              </a:rPr>
              <a:t>2016</a:t>
            </a:r>
            <a:endParaRPr kumimoji="0" lang="en-US" sz="12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6" name="Dia számának helye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28D95B-28C8-4FC8-9A5F-9BEE327AB812}" type="slidenum">
              <a:rPr kumimoji="0" lang="en-US" sz="1000" b="1" i="0" u="none" strike="noStrike" kern="1200" cap="none" spc="0" normalizeH="0" baseline="0" noProof="0" smtClean="0">
                <a:ln>
                  <a:noFill/>
                </a:ln>
                <a:solidFill>
                  <a:srgbClr val="052A4B"/>
                </a:solidFill>
                <a:effectLst/>
                <a:uLnTx/>
                <a:uFillTx/>
                <a:latin typeface="Garamond" panose="020204040303010108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r>
              <a:rPr kumimoji="0" lang="hu-HU" sz="1000" b="1" i="0" u="none" strike="noStrike" kern="1200" cap="none" spc="0" normalizeH="0" baseline="0" noProof="0">
                <a:ln>
                  <a:noFill/>
                </a:ln>
                <a:solidFill>
                  <a:srgbClr val="052A4B"/>
                </a:solidFill>
                <a:effectLst/>
                <a:uLnTx/>
                <a:uFillTx/>
                <a:latin typeface="Garamond" panose="02020404030301010803"/>
                <a:ea typeface="+mn-ea"/>
                <a:cs typeface="+mn-cs"/>
              </a:rPr>
              <a:t>/</a:t>
            </a:r>
            <a:endParaRPr kumimoji="0" lang="en-US" sz="1000" b="1" i="0" u="none" strike="noStrike" kern="1200" cap="none" spc="0" normalizeH="0" baseline="0" noProof="0" dirty="0">
              <a:ln>
                <a:noFill/>
              </a:ln>
              <a:solidFill>
                <a:srgbClr val="052A4B"/>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600123221"/>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1676</Words>
  <Application>Microsoft Office PowerPoint</Application>
  <PresentationFormat>Diavetítés a képernyőre (4:3 oldalarány)</PresentationFormat>
  <Paragraphs>389</Paragraphs>
  <Slides>42</Slides>
  <Notes>1</Notes>
  <HiddenSlides>0</HiddenSlides>
  <MMClips>0</MMClips>
  <ScaleCrop>false</ScaleCrop>
  <HeadingPairs>
    <vt:vector size="6" baseType="variant">
      <vt:variant>
        <vt:lpstr>Használt betűtípusok</vt:lpstr>
      </vt:variant>
      <vt:variant>
        <vt:i4>6</vt:i4>
      </vt:variant>
      <vt:variant>
        <vt:lpstr>Téma</vt:lpstr>
      </vt:variant>
      <vt:variant>
        <vt:i4>4</vt:i4>
      </vt:variant>
      <vt:variant>
        <vt:lpstr>Diacímek</vt:lpstr>
      </vt:variant>
      <vt:variant>
        <vt:i4>42</vt:i4>
      </vt:variant>
    </vt:vector>
  </HeadingPairs>
  <TitlesOfParts>
    <vt:vector size="52" baseType="lpstr">
      <vt:lpstr>Arial</vt:lpstr>
      <vt:lpstr>Calibri</vt:lpstr>
      <vt:lpstr>Calibri Light</vt:lpstr>
      <vt:lpstr>Garamond</vt:lpstr>
      <vt:lpstr>Segoe UI Symbol</vt:lpstr>
      <vt:lpstr>Times New Roman</vt:lpstr>
      <vt:lpstr>Office-téma</vt:lpstr>
      <vt:lpstr>Office Theme</vt:lpstr>
      <vt:lpstr>1_Office Theme</vt:lpstr>
      <vt:lpstr>2_Office Theme</vt:lpstr>
      <vt:lpstr>Yin-yang a programozásban</vt:lpstr>
      <vt:lpstr>„ProgAlap” és ami mögötte van</vt:lpstr>
      <vt:lpstr>BME-VIK ProgAlap ea.</vt:lpstr>
      <vt:lpstr>A ProgAlap oktatási célja</vt:lpstr>
      <vt:lpstr>InfoC - Buborékrendezés</vt:lpstr>
      <vt:lpstr>ELTE PA - Buborékrendezés</vt:lpstr>
      <vt:lpstr>Összegzés</vt:lpstr>
      <vt:lpstr>„Ötszáz” feladat OH és a demonstrátorok</vt:lpstr>
      <vt:lpstr>Feladat</vt:lpstr>
      <vt:lpstr>PowerPoint-bemutató</vt:lpstr>
      <vt:lpstr>PowerPoint-bemutató</vt:lpstr>
      <vt:lpstr>PowerPoint-bemutató</vt:lpstr>
      <vt:lpstr>PowerPoint-bemutató</vt:lpstr>
      <vt:lpstr>PowerPoint-bemutató</vt:lpstr>
      <vt:lpstr>Keresési stratégiák</vt:lpstr>
      <vt:lpstr>A „keresés” kognitív szintjei</vt:lpstr>
      <vt:lpstr>Ötlet</vt:lpstr>
      <vt:lpstr>Ötlet</vt:lpstr>
      <vt:lpstr>Majdnem</vt:lpstr>
      <vt:lpstr>Működik</vt:lpstr>
      <vt:lpstr>És Nem Jó</vt:lpstr>
      <vt:lpstr>break return</vt:lpstr>
      <vt:lpstr>Eredmény meghatározása</vt:lpstr>
      <vt:lpstr>Üres ciklus?</vt:lpstr>
      <vt:lpstr>Mindent bele egy ciklusba…</vt:lpstr>
      <vt:lpstr>Tervezés</vt:lpstr>
      <vt:lpstr>Probléma részekre bontása</vt:lpstr>
      <vt:lpstr>Keresésre adott megoldások</vt:lpstr>
      <vt:lpstr>Így Írtok Ti…</vt:lpstr>
      <vt:lpstr>Feladat</vt:lpstr>
      <vt:lpstr>PowerPoint-bemutató</vt:lpstr>
      <vt:lpstr>Felkérést kapták</vt:lpstr>
      <vt:lpstr>Kérdések, döntések</vt:lpstr>
      <vt:lpstr>Programozási nyelv</vt:lpstr>
      <vt:lpstr>Bemenet</vt:lpstr>
      <vt:lpstr>Debug - önismeret</vt:lpstr>
      <vt:lpstr>Változónév</vt:lpstr>
      <vt:lpstr>Struktúra</vt:lpstr>
      <vt:lpstr>Tárkezelés</vt:lpstr>
      <vt:lpstr>Keresés</vt:lpstr>
      <vt:lpstr>Jellemző</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Yin-yang a programozásban</dc:title>
  <dc:creator>Zsuzsa Szalayné Tahy</dc:creator>
  <cp:lastModifiedBy>Zsuzsa Szalayné Tahy</cp:lastModifiedBy>
  <cp:revision>22</cp:revision>
  <dcterms:created xsi:type="dcterms:W3CDTF">2019-04-23T12:46:56Z</dcterms:created>
  <dcterms:modified xsi:type="dcterms:W3CDTF">2019-04-23T19:44:11Z</dcterms:modified>
</cp:coreProperties>
</file>